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5" r:id="rId2"/>
    <p:sldId id="257" r:id="rId3"/>
    <p:sldId id="258" r:id="rId4"/>
    <p:sldId id="259" r:id="rId5"/>
    <p:sldId id="260" r:id="rId6"/>
    <p:sldId id="261" r:id="rId7"/>
    <p:sldId id="264" r:id="rId8"/>
    <p:sldId id="263" r:id="rId9"/>
  </p:sldIdLst>
  <p:sldSz cx="7556500" cy="10261600"/>
  <p:notesSz cx="7556500" cy="10261600"/>
  <p:defaultTextStyle>
    <a:defPPr>
      <a:defRPr lang="zh-CN"/>
    </a:defPPr>
    <a:lvl1pPr marL="0" algn="l" defTabSz="914400" rtl="0" eaLnBrk="1" latinLnBrk="0" hangingPunct="1">
      <a:defRPr sz="1800" kern="1200">
        <a:solidFill>
          <a:schemeClr val="tx1"/>
        </a:solidFill>
        <a:latin typeface="Arial"/>
        <a:ea typeface="+mn-ea"/>
        <a:cs typeface="+mn-cs"/>
      </a:defRPr>
    </a:lvl1pPr>
    <a:lvl2pPr marL="457200" algn="l" defTabSz="914400" rtl="0" eaLnBrk="1" latinLnBrk="0" hangingPunct="1">
      <a:defRPr sz="1800" kern="1200">
        <a:solidFill>
          <a:schemeClr val="tx1"/>
        </a:solidFill>
        <a:latin typeface="Arial"/>
        <a:ea typeface="+mn-ea"/>
        <a:cs typeface="+mn-cs"/>
      </a:defRPr>
    </a:lvl2pPr>
    <a:lvl3pPr marL="914400" algn="l" defTabSz="914400" rtl="0" eaLnBrk="1" latinLnBrk="0" hangingPunct="1">
      <a:defRPr sz="1800" kern="1200">
        <a:solidFill>
          <a:schemeClr val="tx1"/>
        </a:solidFill>
        <a:latin typeface="Arial"/>
        <a:ea typeface="+mn-ea"/>
        <a:cs typeface="+mn-cs"/>
      </a:defRPr>
    </a:lvl3pPr>
    <a:lvl4pPr marL="1371600" algn="l" defTabSz="914400" rtl="0" eaLnBrk="1" latinLnBrk="0" hangingPunct="1">
      <a:defRPr sz="1800" kern="1200">
        <a:solidFill>
          <a:schemeClr val="tx1"/>
        </a:solidFill>
        <a:latin typeface="Arial"/>
        <a:ea typeface="+mn-ea"/>
        <a:cs typeface="+mn-cs"/>
      </a:defRPr>
    </a:lvl4pPr>
    <a:lvl5pPr marL="1828800" algn="l" defTabSz="914400" rtl="0" eaLnBrk="1" latinLnBrk="0" hangingPunct="1">
      <a:defRPr sz="18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Arial"/>
        <a:ea typeface="+mn-ea"/>
        <a:cs typeface="+mn-cs"/>
      </a:defRPr>
    </a:lvl6pPr>
    <a:lvl7pPr marL="2743200" algn="l" defTabSz="914400" rtl="0" eaLnBrk="1" latinLnBrk="0" hangingPunct="1">
      <a:defRPr sz="1800" kern="1200">
        <a:solidFill>
          <a:schemeClr val="tx1"/>
        </a:solidFill>
        <a:latin typeface="Arial"/>
        <a:ea typeface="+mn-ea"/>
        <a:cs typeface="+mn-cs"/>
      </a:defRPr>
    </a:lvl7pPr>
    <a:lvl8pPr marL="3200400" algn="l" defTabSz="914400" rtl="0" eaLnBrk="1" latinLnBrk="0" hangingPunct="1">
      <a:defRPr sz="1800" kern="1200">
        <a:solidFill>
          <a:schemeClr val="tx1"/>
        </a:solidFill>
        <a:latin typeface="Arial"/>
        <a:ea typeface="+mn-ea"/>
        <a:cs typeface="+mn-cs"/>
      </a:defRPr>
    </a:lvl8pPr>
    <a:lvl9pPr marL="3657600" algn="l" defTabSz="914400" rtl="0" eaLnBrk="1" latinLnBrk="0" hangingPunct="1">
      <a:defRPr sz="18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Mark Curran" initials="DMC" lastIdx="39" clrIdx="0">
    <p:extLst>
      <p:ext uri="{19B8F6BF-5375-455C-9EA6-DF929625EA0E}">
        <p15:presenceInfo xmlns:p15="http://schemas.microsoft.com/office/powerpoint/2012/main" userId="S-1-5-21-147214757-305610072-1517763936-3869693" providerId="AD"/>
      </p:ext>
    </p:extLst>
  </p:cmAuthor>
  <p:cmAuthor id="2" name="guanhanwen" initials="g" lastIdx="4" clrIdx="1">
    <p:extLst>
      <p:ext uri="{19B8F6BF-5375-455C-9EA6-DF929625EA0E}">
        <p15:presenceInfo xmlns:p15="http://schemas.microsoft.com/office/powerpoint/2012/main" userId="S-1-5-21-147214757-305610072-1517763936-84039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E8B68"/>
    <a:srgbClr val="111538"/>
    <a:srgbClr val="B4906A"/>
    <a:srgbClr val="C7000B"/>
    <a:srgbClr val="E5F4FC"/>
    <a:srgbClr val="00A6D4"/>
    <a:srgbClr val="A5BB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48" autoAdjust="0"/>
    <p:restoredTop sz="94314" autoAdjust="0"/>
  </p:normalViewPr>
  <p:slideViewPr>
    <p:cSldViewPr>
      <p:cViewPr>
        <p:scale>
          <a:sx n="125" d="100"/>
          <a:sy n="125" d="100"/>
        </p:scale>
        <p:origin x="2310" y="-266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8-18T14:29:45.940" idx="1">
    <p:pos x="150" y="396"/>
    <p:text>此处原为不可编辑图片，需要调整版式。</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2-08-18T14:30:33.030" idx="2">
    <p:pos x="262" y="496"/>
    <p:text>此处原为不可编辑图片，需要调整版式。</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2-08-18T14:30:51.479" idx="3">
    <p:pos x="514" y="261"/>
    <p:text>此处原为不可编辑图片，需要调整版式。</p:text>
    <p:extLst>
      <p:ext uri="{C676402C-5697-4E1C-873F-D02D1690AC5C}">
        <p15:threadingInfo xmlns:p15="http://schemas.microsoft.com/office/powerpoint/2012/main" timeZoneBias="-4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2-08-18T14:31:11.498" idx="4">
    <p:pos x="172" y="418"/>
    <p:text>此处原为不可编辑图片，需要调整版式。</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275013" cy="514350"/>
          </a:xfrm>
          <a:prstGeom prst="rect">
            <a:avLst/>
          </a:prstGeom>
        </p:spPr>
        <p:txBody>
          <a:bodyPr vert="horz" lIns="91440" tIns="45720" rIns="91440" bIns="45720" rtlCol="0"/>
          <a:lstStyle>
            <a:lvl1pPr algn="l">
              <a:defRPr sz="1200"/>
            </a:lvl1pPr>
          </a:lstStyle>
          <a:p>
            <a:endParaRPr lang="zh-CN" altLang="en-US">
              <a:latin typeface="Huawei Sans" panose="020C0503030203020204" pitchFamily="34" charset="0"/>
            </a:endParaRPr>
          </a:p>
        </p:txBody>
      </p:sp>
      <p:sp>
        <p:nvSpPr>
          <p:cNvPr id="3" name="日期占位符 2"/>
          <p:cNvSpPr>
            <a:spLocks noGrp="1"/>
          </p:cNvSpPr>
          <p:nvPr>
            <p:ph type="dt" idx="1"/>
          </p:nvPr>
        </p:nvSpPr>
        <p:spPr>
          <a:xfrm>
            <a:off x="4279900" y="0"/>
            <a:ext cx="3275013" cy="514350"/>
          </a:xfrm>
          <a:prstGeom prst="rect">
            <a:avLst/>
          </a:prstGeom>
        </p:spPr>
        <p:txBody>
          <a:bodyPr vert="horz" lIns="91440" tIns="45720" rIns="91440" bIns="45720" rtlCol="0"/>
          <a:lstStyle>
            <a:lvl1pPr algn="r">
              <a:defRPr sz="1200"/>
            </a:lvl1pPr>
          </a:lstStyle>
          <a:p>
            <a:fld id="{99F7AC30-C119-44CB-99C1-4E44F2058557}" type="datetimeFigureOut">
              <a:rPr lang="zh-CN" altLang="en-US" smtClean="0">
                <a:latin typeface="Huawei Sans" panose="020C0503030203020204" pitchFamily="34" charset="0"/>
              </a:rPr>
              <a:t>2026/8/17</a:t>
            </a:fld>
            <a:endParaRPr lang="zh-CN" altLang="en-US">
              <a:latin typeface="Huawei Sans" panose="020C0503030203020204" pitchFamily="34" charset="0"/>
            </a:endParaRPr>
          </a:p>
        </p:txBody>
      </p:sp>
      <p:sp>
        <p:nvSpPr>
          <p:cNvPr id="4" name="幻灯片图像占位符 3"/>
          <p:cNvSpPr>
            <a:spLocks noGrp="1" noRot="1" noChangeAspect="1"/>
          </p:cNvSpPr>
          <p:nvPr>
            <p:ph type="sldImg" idx="2"/>
          </p:nvPr>
        </p:nvSpPr>
        <p:spPr>
          <a:xfrm>
            <a:off x="2503488" y="1282700"/>
            <a:ext cx="2549525" cy="3463925"/>
          </a:xfrm>
          <a:prstGeom prst="rect">
            <a:avLst/>
          </a:prstGeom>
          <a:noFill/>
          <a:ln w="12700">
            <a:solidFill>
              <a:prstClr val="black"/>
            </a:solidFill>
          </a:ln>
        </p:spPr>
        <p:txBody>
          <a:bodyPr vert="horz" lIns="91440" tIns="45720" rIns="91440" bIns="45720" rtlCol="0" anchor="ctr"/>
          <a:lstStyle/>
          <a:p>
            <a:endParaRPr lang="zh-CN" altLang="en-US">
              <a:latin typeface="Huawei Sans" panose="020C0503030203020204" pitchFamily="34" charset="0"/>
            </a:endParaRPr>
          </a:p>
        </p:txBody>
      </p:sp>
      <p:sp>
        <p:nvSpPr>
          <p:cNvPr id="5" name="备注占位符 4"/>
          <p:cNvSpPr>
            <a:spLocks noGrp="1"/>
          </p:cNvSpPr>
          <p:nvPr>
            <p:ph type="body" sz="quarter" idx="3"/>
          </p:nvPr>
        </p:nvSpPr>
        <p:spPr>
          <a:xfrm>
            <a:off x="755650" y="4938713"/>
            <a:ext cx="6045200" cy="4040187"/>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47250"/>
            <a:ext cx="3275013" cy="514350"/>
          </a:xfrm>
          <a:prstGeom prst="rect">
            <a:avLst/>
          </a:prstGeom>
        </p:spPr>
        <p:txBody>
          <a:bodyPr vert="horz" lIns="91440" tIns="45720" rIns="91440" bIns="45720" rtlCol="0" anchor="b"/>
          <a:lstStyle>
            <a:lvl1pPr algn="l">
              <a:defRPr sz="1200"/>
            </a:lvl1pPr>
          </a:lstStyle>
          <a:p>
            <a:endParaRPr lang="zh-CN" altLang="en-US">
              <a:latin typeface="Huawei Sans" panose="020C0503030203020204" pitchFamily="34" charset="0"/>
            </a:endParaRPr>
          </a:p>
        </p:txBody>
      </p:sp>
      <p:sp>
        <p:nvSpPr>
          <p:cNvPr id="7" name="灯片编号占位符 6"/>
          <p:cNvSpPr>
            <a:spLocks noGrp="1"/>
          </p:cNvSpPr>
          <p:nvPr>
            <p:ph type="sldNum" sz="quarter" idx="5"/>
          </p:nvPr>
        </p:nvSpPr>
        <p:spPr>
          <a:xfrm>
            <a:off x="4279900" y="9747250"/>
            <a:ext cx="3275013" cy="514350"/>
          </a:xfrm>
          <a:prstGeom prst="rect">
            <a:avLst/>
          </a:prstGeom>
        </p:spPr>
        <p:txBody>
          <a:bodyPr vert="horz" lIns="91440" tIns="45720" rIns="91440" bIns="45720" rtlCol="0" anchor="b"/>
          <a:lstStyle>
            <a:lvl1pPr algn="r">
              <a:defRPr sz="1200"/>
            </a:lvl1pPr>
          </a:lstStyle>
          <a:p>
            <a:fld id="{93623CC5-716B-4E6D-A988-3E2220BCA4A1}" type="slidenum">
              <a:rPr lang="zh-CN" altLang="en-US" smtClean="0">
                <a:latin typeface="Huawei Sans" panose="020C0503030203020204" pitchFamily="34" charset="0"/>
              </a:rPr>
              <a:t>‹#›</a:t>
            </a:fld>
            <a:endParaRPr lang="zh-CN" altLang="en-US">
              <a:latin typeface="Huawei Sans" panose="020C0503030203020204" pitchFamily="34" charset="0"/>
            </a:endParaRPr>
          </a:p>
        </p:txBody>
      </p:sp>
    </p:spTree>
    <p:extLst>
      <p:ext uri="{BB962C8B-B14F-4D97-AF65-F5344CB8AC3E}">
        <p14:creationId xmlns:p14="http://schemas.microsoft.com/office/powerpoint/2010/main" val="3819116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Huawei Sans" panose="020C0503030203020204" pitchFamily="34" charset="0"/>
            </a:endParaRPr>
          </a:p>
        </p:txBody>
      </p:sp>
      <p:sp>
        <p:nvSpPr>
          <p:cNvPr id="4" name="灯片编号占位符 3"/>
          <p:cNvSpPr>
            <a:spLocks noGrp="1"/>
          </p:cNvSpPr>
          <p:nvPr>
            <p:ph type="sldNum" sz="quarter" idx="10"/>
          </p:nvPr>
        </p:nvSpPr>
        <p:spPr/>
        <p:txBody>
          <a:bodyPr/>
          <a:lstStyle/>
          <a:p>
            <a:fld id="{93623CC5-716B-4E6D-A988-3E2220BCA4A1}" type="slidenum">
              <a:rPr lang="zh-CN" altLang="en-US" smtClean="0">
                <a:latin typeface="Huawei Sans" panose="020C0503030203020204" pitchFamily="34" charset="0"/>
              </a:rPr>
              <a:t>2</a:t>
            </a:fld>
            <a:endParaRPr lang="zh-CN" altLang="en-US">
              <a:latin typeface="Huawei Sans" panose="020C0503030203020204" pitchFamily="34" charset="0"/>
            </a:endParaRPr>
          </a:p>
        </p:txBody>
      </p:sp>
    </p:spTree>
    <p:extLst>
      <p:ext uri="{BB962C8B-B14F-4D97-AF65-F5344CB8AC3E}">
        <p14:creationId xmlns:p14="http://schemas.microsoft.com/office/powerpoint/2010/main" val="1936370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Huawei Sans" panose="020C0503030203020204" pitchFamily="34" charset="0"/>
            </a:endParaRPr>
          </a:p>
        </p:txBody>
      </p:sp>
      <p:sp>
        <p:nvSpPr>
          <p:cNvPr id="4" name="灯片编号占位符 3"/>
          <p:cNvSpPr>
            <a:spLocks noGrp="1"/>
          </p:cNvSpPr>
          <p:nvPr>
            <p:ph type="sldNum" sz="quarter" idx="10"/>
          </p:nvPr>
        </p:nvSpPr>
        <p:spPr/>
        <p:txBody>
          <a:bodyPr/>
          <a:lstStyle/>
          <a:p>
            <a:fld id="{93623CC5-716B-4E6D-A988-3E2220BCA4A1}" type="slidenum">
              <a:rPr lang="zh-CN" altLang="en-US" smtClean="0">
                <a:latin typeface="Huawei Sans" panose="020C0503030203020204" pitchFamily="34" charset="0"/>
              </a:rPr>
              <a:t>4</a:t>
            </a:fld>
            <a:endParaRPr lang="zh-CN" altLang="en-US">
              <a:latin typeface="Huawei Sans" panose="020C0503030203020204" pitchFamily="34" charset="0"/>
            </a:endParaRPr>
          </a:p>
        </p:txBody>
      </p:sp>
    </p:spTree>
    <p:extLst>
      <p:ext uri="{BB962C8B-B14F-4D97-AF65-F5344CB8AC3E}">
        <p14:creationId xmlns:p14="http://schemas.microsoft.com/office/powerpoint/2010/main" val="318943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Huawei Sans" panose="020C0503030203020204" pitchFamily="34" charset="0"/>
            </a:endParaRPr>
          </a:p>
        </p:txBody>
      </p:sp>
      <p:sp>
        <p:nvSpPr>
          <p:cNvPr id="4" name="灯片编号占位符 3"/>
          <p:cNvSpPr>
            <a:spLocks noGrp="1"/>
          </p:cNvSpPr>
          <p:nvPr>
            <p:ph type="sldNum" sz="quarter" idx="10"/>
          </p:nvPr>
        </p:nvSpPr>
        <p:spPr/>
        <p:txBody>
          <a:bodyPr/>
          <a:lstStyle/>
          <a:p>
            <a:fld id="{93623CC5-716B-4E6D-A988-3E2220BCA4A1}" type="slidenum">
              <a:rPr lang="zh-CN" altLang="en-US" smtClean="0">
                <a:latin typeface="Huawei Sans" panose="020C0503030203020204" pitchFamily="34" charset="0"/>
              </a:rPr>
              <a:t>5</a:t>
            </a:fld>
            <a:endParaRPr lang="zh-CN" altLang="en-US">
              <a:latin typeface="Huawei Sans" panose="020C0503030203020204" pitchFamily="34" charset="0"/>
            </a:endParaRPr>
          </a:p>
        </p:txBody>
      </p:sp>
    </p:spTree>
    <p:extLst>
      <p:ext uri="{BB962C8B-B14F-4D97-AF65-F5344CB8AC3E}">
        <p14:creationId xmlns:p14="http://schemas.microsoft.com/office/powerpoint/2010/main" val="206926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b="0" u="none"/>
              <a:t> </a:t>
            </a:r>
          </a:p>
        </p:txBody>
      </p:sp>
      <p:sp>
        <p:nvSpPr>
          <p:cNvPr id="4" name="灯片编号占位符 3"/>
          <p:cNvSpPr>
            <a:spLocks noGrp="1"/>
          </p:cNvSpPr>
          <p:nvPr>
            <p:ph type="sldNum" sz="quarter" idx="10"/>
          </p:nvPr>
        </p:nvSpPr>
        <p:spPr/>
        <p:txBody>
          <a:bodyPr/>
          <a:lstStyle/>
          <a:p>
            <a:fld id="{93623CC5-716B-4E6D-A988-3E2220BCA4A1}" type="slidenum">
              <a:rPr lang="zh-CN" altLang="en-US" smtClean="0">
                <a:latin typeface="Huawei Sans" panose="020C0503030203020204" pitchFamily="34" charset="0"/>
              </a:rPr>
              <a:t>6</a:t>
            </a:fld>
            <a:endParaRPr lang="zh-CN" altLang="en-US">
              <a:latin typeface="Huawei Sans" panose="020C0503030203020204" pitchFamily="34" charset="0"/>
            </a:endParaRPr>
          </a:p>
        </p:txBody>
      </p:sp>
    </p:spTree>
    <p:extLst>
      <p:ext uri="{BB962C8B-B14F-4D97-AF65-F5344CB8AC3E}">
        <p14:creationId xmlns:p14="http://schemas.microsoft.com/office/powerpoint/2010/main" val="4181189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Huawei Sans" panose="020C0503030203020204" pitchFamily="34" charset="0"/>
            </a:endParaRPr>
          </a:p>
        </p:txBody>
      </p:sp>
      <p:sp>
        <p:nvSpPr>
          <p:cNvPr id="4" name="灯片编号占位符 3"/>
          <p:cNvSpPr>
            <a:spLocks noGrp="1"/>
          </p:cNvSpPr>
          <p:nvPr>
            <p:ph type="sldNum" sz="quarter" idx="10"/>
          </p:nvPr>
        </p:nvSpPr>
        <p:spPr/>
        <p:txBody>
          <a:bodyPr/>
          <a:lstStyle/>
          <a:p>
            <a:fld id="{93623CC5-716B-4E6D-A988-3E2220BCA4A1}" type="slidenum">
              <a:rPr lang="zh-CN" altLang="en-US" smtClean="0">
                <a:latin typeface="Huawei Sans" panose="020C0503030203020204" pitchFamily="34" charset="0"/>
              </a:rPr>
              <a:t>7</a:t>
            </a:fld>
            <a:endParaRPr lang="zh-CN" altLang="en-US">
              <a:latin typeface="Huawei Sans" panose="020C0503030203020204" pitchFamily="34" charset="0"/>
            </a:endParaRPr>
          </a:p>
        </p:txBody>
      </p:sp>
    </p:spTree>
    <p:extLst>
      <p:ext uri="{BB962C8B-B14F-4D97-AF65-F5344CB8AC3E}">
        <p14:creationId xmlns:p14="http://schemas.microsoft.com/office/powerpoint/2010/main" val="479533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623CC5-716B-4E6D-A988-3E2220BCA4A1}" type="slidenum">
              <a:rPr lang="zh-CN" altLang="en-US" smtClean="0">
                <a:latin typeface="Huawei Sans" panose="020C0503030203020204" pitchFamily="34" charset="0"/>
              </a:rPr>
              <a:t>8</a:t>
            </a:fld>
            <a:endParaRPr lang="zh-CN" altLang="en-US">
              <a:latin typeface="Huawei Sans" panose="020C0503030203020204" pitchFamily="34" charset="0"/>
            </a:endParaRPr>
          </a:p>
        </p:txBody>
      </p:sp>
    </p:spTree>
    <p:extLst>
      <p:ext uri="{BB962C8B-B14F-4D97-AF65-F5344CB8AC3E}">
        <p14:creationId xmlns:p14="http://schemas.microsoft.com/office/powerpoint/2010/main" val="1399816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181096"/>
            <a:ext cx="6428422" cy="215493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746496"/>
            <a:ext cx="5293995" cy="2565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latin typeface="Huawei Sans" panose="020C0503030203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latin typeface="Huawei Sans" panose="020C0503030203020204" pitchFamily="34" charset="0"/>
              </a:rPr>
              <a:t>8/17/2026</a:t>
            </a:fld>
            <a:endParaRPr lang="en-US">
              <a:latin typeface="Huawei Sans" panose="020C0503030203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latin typeface="Huawei Sans" panose="020C0503030203020204" pitchFamily="34" charset="0"/>
              </a:rPr>
              <a:t>‹#›</a:t>
            </a:fld>
            <a:endParaRPr>
              <a:latin typeface="Huawei Sans" panose="020C0503030203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latin typeface="Huawei Sans" panose="020C050303020302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latin typeface="Huawei Sans" panose="020C0503030203020204" pitchFamily="34" charset="0"/>
              </a:rPr>
              <a:t>8/17/2026</a:t>
            </a:fld>
            <a:endParaRPr lang="en-US">
              <a:latin typeface="Huawei Sans" panose="020C0503030203020204" pitchFamily="34" charset="0"/>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latin typeface="Huawei Sans" panose="020C0503030203020204" pitchFamily="34" charset="0"/>
              </a:rPr>
              <a:t>‹#›</a:t>
            </a:fld>
            <a:endParaRPr>
              <a:latin typeface="Huawei Sans" panose="020C0503030203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360168"/>
            <a:ext cx="3289839"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360168"/>
            <a:ext cx="3289839" cy="6772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latin typeface="Huawei Sans" panose="020C0503030203020204" pitchFamily="34" charset="0"/>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latin typeface="Huawei Sans" panose="020C0503030203020204" pitchFamily="34" charset="0"/>
              </a:rPr>
              <a:t>8/17/2026</a:t>
            </a:fld>
            <a:endParaRPr lang="en-US">
              <a:latin typeface="Huawei Sans" panose="020C0503030203020204" pitchFamily="34" charset="0"/>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latin typeface="Huawei Sans" panose="020C0503030203020204" pitchFamily="34" charset="0"/>
              </a:rPr>
              <a:t>‹#›</a:t>
            </a:fld>
            <a:endParaRPr>
              <a:latin typeface="Huawei Sans" panose="020C0503030203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latin typeface="Huawei Sans" panose="020C0503030203020204" pitchFamily="34" charset="0"/>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latin typeface="Huawei Sans" panose="020C0503030203020204" pitchFamily="34" charset="0"/>
              </a:rPr>
              <a:t>8/17/2026</a:t>
            </a:fld>
            <a:endParaRPr lang="en-US">
              <a:latin typeface="Huawei Sans" panose="020C0503030203020204" pitchFamily="34" charset="0"/>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latin typeface="Huawei Sans" panose="020C0503030203020204" pitchFamily="34" charset="0"/>
              </a:rPr>
              <a:t>‹#›</a:t>
            </a:fld>
            <a:endParaRPr>
              <a:latin typeface="Huawei Sans" panose="020C0503030203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latin typeface="Huawei Sans" panose="020C0503030203020204" pitchFamily="34" charset="0"/>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latin typeface="Huawei Sans" panose="020C0503030203020204" pitchFamily="34" charset="0"/>
              </a:rPr>
              <a:t>8/17/2026</a:t>
            </a:fld>
            <a:endParaRPr lang="en-US">
              <a:latin typeface="Huawei Sans" panose="020C0503030203020204" pitchFamily="34" charset="0"/>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latin typeface="Huawei Sans" panose="020C0503030203020204" pitchFamily="34" charset="0"/>
              </a:rPr>
              <a:t>‹#›</a:t>
            </a:fld>
            <a:endParaRPr>
              <a:latin typeface="Huawei Sans" panose="020C0503030203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10464"/>
            <a:ext cx="6806565" cy="16418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360168"/>
            <a:ext cx="6806565"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543288"/>
            <a:ext cx="2420112" cy="513080"/>
          </a:xfrm>
          <a:prstGeom prst="rect">
            <a:avLst/>
          </a:prstGeom>
        </p:spPr>
        <p:txBody>
          <a:bodyPr wrap="square" lIns="0" tIns="0" rIns="0" bIns="0">
            <a:spAutoFit/>
          </a:bodyPr>
          <a:lstStyle>
            <a:lvl1pPr algn="ctr">
              <a:defRPr>
                <a:solidFill>
                  <a:schemeClr val="tx1">
                    <a:tint val="75000"/>
                  </a:schemeClr>
                </a:solidFill>
              </a:defRPr>
            </a:lvl1pPr>
          </a:lstStyle>
          <a:p>
            <a:endParaRPr>
              <a:latin typeface="Arial" pitchFamily="34" charset="0"/>
            </a:endParaRPr>
          </a:p>
        </p:txBody>
      </p:sp>
      <p:sp>
        <p:nvSpPr>
          <p:cNvPr id="5" name="Holder 5"/>
          <p:cNvSpPr>
            <a:spLocks noGrp="1"/>
          </p:cNvSpPr>
          <p:nvPr>
            <p:ph type="dt" sz="half" idx="6"/>
          </p:nvPr>
        </p:nvSpPr>
        <p:spPr>
          <a:xfrm>
            <a:off x="378142" y="9543288"/>
            <a:ext cx="1739455" cy="5130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latin typeface="Arial" pitchFamily="34" charset="0"/>
              </a:rPr>
              <a:t>8/17/2026</a:t>
            </a:fld>
            <a:endParaRPr lang="en-US">
              <a:latin typeface="Arial" pitchFamily="34" charset="0"/>
            </a:endParaRPr>
          </a:p>
        </p:txBody>
      </p:sp>
      <p:sp>
        <p:nvSpPr>
          <p:cNvPr id="6" name="Holder 6"/>
          <p:cNvSpPr>
            <a:spLocks noGrp="1"/>
          </p:cNvSpPr>
          <p:nvPr>
            <p:ph type="sldNum" sz="quarter" idx="7"/>
          </p:nvPr>
        </p:nvSpPr>
        <p:spPr>
          <a:xfrm>
            <a:off x="5445252" y="9543288"/>
            <a:ext cx="1739455" cy="5130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latin typeface="Arial" pitchFamily="34" charset="0"/>
              </a:rPr>
              <a:t>‹#›</a:t>
            </a:fld>
            <a:endParaRPr>
              <a:latin typeface="Arial"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Arial"/>
          <a:ea typeface="+mj-ea"/>
          <a:cs typeface="+mj-cs"/>
        </a:defRPr>
      </a:lvl1pPr>
    </p:titleStyle>
    <p:body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bodyStyle>
    <p:otherStyle>
      <a:lvl1pPr marL="0">
        <a:defRPr>
          <a:latin typeface="Arial"/>
          <a:ea typeface="+mn-ea"/>
          <a:cs typeface="+mn-cs"/>
        </a:defRPr>
      </a:lvl1pPr>
      <a:lvl2pPr marL="457200">
        <a:defRPr>
          <a:latin typeface="Arial"/>
          <a:ea typeface="+mn-ea"/>
          <a:cs typeface="+mn-cs"/>
        </a:defRPr>
      </a:lvl2pPr>
      <a:lvl3pPr marL="914400">
        <a:defRPr>
          <a:latin typeface="Arial"/>
          <a:ea typeface="+mn-ea"/>
          <a:cs typeface="+mn-cs"/>
        </a:defRPr>
      </a:lvl3pPr>
      <a:lvl4pPr marL="1371600">
        <a:defRPr>
          <a:latin typeface="Arial"/>
          <a:ea typeface="+mn-ea"/>
          <a:cs typeface="+mn-cs"/>
        </a:defRPr>
      </a:lvl4pPr>
      <a:lvl5pPr marL="1828800">
        <a:defRPr>
          <a:latin typeface="Arial"/>
          <a:ea typeface="+mn-ea"/>
          <a:cs typeface="+mn-cs"/>
        </a:defRPr>
      </a:lvl5pPr>
      <a:lvl6pPr marL="2286000">
        <a:defRPr>
          <a:latin typeface="Arial"/>
          <a:ea typeface="+mn-ea"/>
          <a:cs typeface="+mn-cs"/>
        </a:defRPr>
      </a:lvl6pPr>
      <a:lvl7pPr marL="2743200">
        <a:defRPr>
          <a:latin typeface="Arial"/>
          <a:ea typeface="+mn-ea"/>
          <a:cs typeface="+mn-cs"/>
        </a:defRPr>
      </a:lvl7pPr>
      <a:lvl8pPr marL="3200400">
        <a:defRPr>
          <a:latin typeface="Arial"/>
          <a:ea typeface="+mn-ea"/>
          <a:cs typeface="+mn-cs"/>
        </a:defRPr>
      </a:lvl8pPr>
      <a:lvl9pPr marL="3657600">
        <a:defRPr>
          <a:latin typeface="Arial"/>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3" Type="http://schemas.openxmlformats.org/officeDocument/2006/relationships/image" Target="../media/image18.png"/><Relationship Id="rId18" Type="http://schemas.openxmlformats.org/officeDocument/2006/relationships/image" Target="../media/image23.png"/><Relationship Id="rId26" Type="http://schemas.openxmlformats.org/officeDocument/2006/relationships/image" Target="../media/image31.png"/><Relationship Id="rId21" Type="http://schemas.openxmlformats.org/officeDocument/2006/relationships/image" Target="../media/image26.png"/><Relationship Id="rId34" Type="http://schemas.openxmlformats.org/officeDocument/2006/relationships/image" Target="../media/image39.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2" Type="http://schemas.openxmlformats.org/officeDocument/2006/relationships/notesSlide" Target="../notesSlides/notesSlide1.xml"/><Relationship Id="rId16" Type="http://schemas.openxmlformats.org/officeDocument/2006/relationships/image" Target="../media/image21.png"/><Relationship Id="rId20" Type="http://schemas.openxmlformats.org/officeDocument/2006/relationships/image" Target="../media/image25.png"/><Relationship Id="rId29"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pn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jpeg"/><Relationship Id="rId10" Type="http://schemas.openxmlformats.org/officeDocument/2006/relationships/image" Target="../media/image15.png"/><Relationship Id="rId19" Type="http://schemas.openxmlformats.org/officeDocument/2006/relationships/image" Target="../media/image24.png"/><Relationship Id="rId31" Type="http://schemas.openxmlformats.org/officeDocument/2006/relationships/image" Target="../media/image36.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png"/><Relationship Id="rId8" Type="http://schemas.openxmlformats.org/officeDocument/2006/relationships/image" Target="../media/image13.png"/><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image" Target="../media/image44.jpg"/><Relationship Id="rId16"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4.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comments" Target="../comments/comment1.xml"/><Relationship Id="rId3" Type="http://schemas.openxmlformats.org/officeDocument/2006/relationships/image" Target="../media/image62.jp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5.png"/><Relationship Id="rId11" Type="http://schemas.openxmlformats.org/officeDocument/2006/relationships/image" Target="../media/image70.jpe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jpeg"/><Relationship Id="rId9" Type="http://schemas.openxmlformats.org/officeDocument/2006/relationships/image" Target="../media/image68.png"/></Relationships>
</file>

<file path=ppt/slides/_rels/slide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comments" Target="../comments/comment2.xml"/><Relationship Id="rId4" Type="http://schemas.openxmlformats.org/officeDocument/2006/relationships/image" Target="../media/image73.png"/></Relationships>
</file>

<file path=ppt/slides/_rels/slide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comments" Target="../comments/comment3.xml"/></Relationships>
</file>

<file path=ppt/slides/_rels/slide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79.png"/><Relationship Id="rId4" Type="http://schemas.openxmlformats.org/officeDocument/2006/relationships/image" Target="../media/image81.png"/></Relationships>
</file>

<file path=ppt/slides/_rels/slide8.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82.jpeg"/><Relationship Id="rId7" Type="http://schemas.openxmlformats.org/officeDocument/2006/relationships/image" Target="../media/image85.jpeg"/><Relationship Id="rId12" Type="http://schemas.openxmlformats.org/officeDocument/2006/relationships/image" Target="../media/image89.png"/><Relationship Id="rId2" Type="http://schemas.openxmlformats.org/officeDocument/2006/relationships/notesSlide" Target="../notesSlides/notesSlide6.xml"/><Relationship Id="rId16" Type="http://schemas.openxmlformats.org/officeDocument/2006/relationships/comments" Target="../comments/comment4.xml"/><Relationship Id="rId1" Type="http://schemas.openxmlformats.org/officeDocument/2006/relationships/slideLayout" Target="../slideLayouts/slideLayout5.xml"/><Relationship Id="rId6" Type="http://schemas.openxmlformats.org/officeDocument/2006/relationships/image" Target="../media/image78.png"/><Relationship Id="rId11" Type="http://schemas.openxmlformats.org/officeDocument/2006/relationships/hyperlink" Target="http://www.huawei.com/" TargetMode="External"/><Relationship Id="rId5" Type="http://schemas.openxmlformats.org/officeDocument/2006/relationships/image" Target="../media/image84.png"/><Relationship Id="rId15" Type="http://schemas.openxmlformats.org/officeDocument/2006/relationships/image" Target="../media/image92.png"/><Relationship Id="rId10" Type="http://schemas.openxmlformats.org/officeDocument/2006/relationships/image" Target="../media/image88.png"/><Relationship Id="rId4" Type="http://schemas.openxmlformats.org/officeDocument/2006/relationships/image" Target="../media/image83.png"/><Relationship Id="rId9" Type="http://schemas.openxmlformats.org/officeDocument/2006/relationships/image" Target="../media/image87.png"/><Relationship Id="rId1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80343" y="2238694"/>
            <a:ext cx="5647690" cy="5647690"/>
          </a:xfrm>
          <a:custGeom>
            <a:avLst/>
            <a:gdLst/>
            <a:ahLst/>
            <a:cxnLst/>
            <a:rect l="l" t="t" r="r" b="b"/>
            <a:pathLst>
              <a:path w="5647690" h="5647690">
                <a:moveTo>
                  <a:pt x="5647309" y="2823654"/>
                </a:moveTo>
                <a:lnTo>
                  <a:pt x="5646906" y="2871789"/>
                </a:lnTo>
                <a:lnTo>
                  <a:pt x="5645705" y="2919730"/>
                </a:lnTo>
                <a:lnTo>
                  <a:pt x="5643709" y="2967470"/>
                </a:lnTo>
                <a:lnTo>
                  <a:pt x="5640927" y="3015002"/>
                </a:lnTo>
                <a:lnTo>
                  <a:pt x="5637364" y="3062321"/>
                </a:lnTo>
                <a:lnTo>
                  <a:pt x="5633027" y="3109420"/>
                </a:lnTo>
                <a:lnTo>
                  <a:pt x="5627922" y="3156292"/>
                </a:lnTo>
                <a:lnTo>
                  <a:pt x="5622055" y="3202931"/>
                </a:lnTo>
                <a:lnTo>
                  <a:pt x="5615433" y="3249331"/>
                </a:lnTo>
                <a:lnTo>
                  <a:pt x="5608062" y="3295485"/>
                </a:lnTo>
                <a:lnTo>
                  <a:pt x="5599949" y="3341387"/>
                </a:lnTo>
                <a:lnTo>
                  <a:pt x="5591099" y="3387031"/>
                </a:lnTo>
                <a:lnTo>
                  <a:pt x="5581520" y="3432410"/>
                </a:lnTo>
                <a:lnTo>
                  <a:pt x="5571218" y="3477518"/>
                </a:lnTo>
                <a:lnTo>
                  <a:pt x="5560198" y="3522349"/>
                </a:lnTo>
                <a:lnTo>
                  <a:pt x="5548468" y="3566896"/>
                </a:lnTo>
                <a:lnTo>
                  <a:pt x="5536034" y="3611152"/>
                </a:lnTo>
                <a:lnTo>
                  <a:pt x="5522902" y="3655112"/>
                </a:lnTo>
                <a:lnTo>
                  <a:pt x="5509078" y="3698770"/>
                </a:lnTo>
                <a:lnTo>
                  <a:pt x="5494569" y="3742117"/>
                </a:lnTo>
                <a:lnTo>
                  <a:pt x="5479382" y="3785149"/>
                </a:lnTo>
                <a:lnTo>
                  <a:pt x="5463522" y="3827859"/>
                </a:lnTo>
                <a:lnTo>
                  <a:pt x="5446996" y="3870241"/>
                </a:lnTo>
                <a:lnTo>
                  <a:pt x="5429810" y="3912288"/>
                </a:lnTo>
                <a:lnTo>
                  <a:pt x="5411971" y="3953994"/>
                </a:lnTo>
                <a:lnTo>
                  <a:pt x="5393485" y="3995352"/>
                </a:lnTo>
                <a:lnTo>
                  <a:pt x="5374359" y="4036356"/>
                </a:lnTo>
                <a:lnTo>
                  <a:pt x="5354598" y="4077000"/>
                </a:lnTo>
                <a:lnTo>
                  <a:pt x="5334210" y="4117277"/>
                </a:lnTo>
                <a:lnTo>
                  <a:pt x="5313200" y="4157182"/>
                </a:lnTo>
                <a:lnTo>
                  <a:pt x="5291575" y="4196706"/>
                </a:lnTo>
                <a:lnTo>
                  <a:pt x="5269342" y="4235846"/>
                </a:lnTo>
                <a:lnTo>
                  <a:pt x="5246506" y="4274593"/>
                </a:lnTo>
                <a:lnTo>
                  <a:pt x="5223074" y="4312941"/>
                </a:lnTo>
                <a:lnTo>
                  <a:pt x="5199052" y="4350885"/>
                </a:lnTo>
                <a:lnTo>
                  <a:pt x="5174448" y="4388417"/>
                </a:lnTo>
                <a:lnTo>
                  <a:pt x="5149266" y="4425532"/>
                </a:lnTo>
                <a:lnTo>
                  <a:pt x="5123514" y="4462223"/>
                </a:lnTo>
                <a:lnTo>
                  <a:pt x="5097198" y="4498484"/>
                </a:lnTo>
                <a:lnTo>
                  <a:pt x="5070324" y="4534308"/>
                </a:lnTo>
                <a:lnTo>
                  <a:pt x="5042899" y="4569688"/>
                </a:lnTo>
                <a:lnTo>
                  <a:pt x="5014929" y="4604620"/>
                </a:lnTo>
                <a:lnTo>
                  <a:pt x="4986420" y="4639095"/>
                </a:lnTo>
                <a:lnTo>
                  <a:pt x="4957379" y="4673109"/>
                </a:lnTo>
                <a:lnTo>
                  <a:pt x="4927812" y="4706653"/>
                </a:lnTo>
                <a:lnTo>
                  <a:pt x="4897725" y="4739723"/>
                </a:lnTo>
                <a:lnTo>
                  <a:pt x="4867126" y="4772312"/>
                </a:lnTo>
                <a:lnTo>
                  <a:pt x="4836019" y="4804413"/>
                </a:lnTo>
                <a:lnTo>
                  <a:pt x="4804413" y="4836019"/>
                </a:lnTo>
                <a:lnTo>
                  <a:pt x="4772312" y="4867126"/>
                </a:lnTo>
                <a:lnTo>
                  <a:pt x="4739723" y="4897725"/>
                </a:lnTo>
                <a:lnTo>
                  <a:pt x="4706653" y="4927812"/>
                </a:lnTo>
                <a:lnTo>
                  <a:pt x="4673109" y="4957379"/>
                </a:lnTo>
                <a:lnTo>
                  <a:pt x="4639095" y="4986420"/>
                </a:lnTo>
                <a:lnTo>
                  <a:pt x="4604620" y="5014929"/>
                </a:lnTo>
                <a:lnTo>
                  <a:pt x="4569688" y="5042899"/>
                </a:lnTo>
                <a:lnTo>
                  <a:pt x="4534308" y="5070324"/>
                </a:lnTo>
                <a:lnTo>
                  <a:pt x="4498484" y="5097198"/>
                </a:lnTo>
                <a:lnTo>
                  <a:pt x="4462223" y="5123514"/>
                </a:lnTo>
                <a:lnTo>
                  <a:pt x="4425532" y="5149266"/>
                </a:lnTo>
                <a:lnTo>
                  <a:pt x="4388417" y="5174448"/>
                </a:lnTo>
                <a:lnTo>
                  <a:pt x="4350885" y="5199052"/>
                </a:lnTo>
                <a:lnTo>
                  <a:pt x="4312941" y="5223074"/>
                </a:lnTo>
                <a:lnTo>
                  <a:pt x="4274593" y="5246506"/>
                </a:lnTo>
                <a:lnTo>
                  <a:pt x="4235846" y="5269342"/>
                </a:lnTo>
                <a:lnTo>
                  <a:pt x="4196706" y="5291575"/>
                </a:lnTo>
                <a:lnTo>
                  <a:pt x="4157182" y="5313200"/>
                </a:lnTo>
                <a:lnTo>
                  <a:pt x="4117277" y="5334210"/>
                </a:lnTo>
                <a:lnTo>
                  <a:pt x="4077000" y="5354598"/>
                </a:lnTo>
                <a:lnTo>
                  <a:pt x="4036356" y="5374359"/>
                </a:lnTo>
                <a:lnTo>
                  <a:pt x="3995352" y="5393485"/>
                </a:lnTo>
                <a:lnTo>
                  <a:pt x="3953994" y="5411971"/>
                </a:lnTo>
                <a:lnTo>
                  <a:pt x="3912288" y="5429810"/>
                </a:lnTo>
                <a:lnTo>
                  <a:pt x="3870241" y="5446996"/>
                </a:lnTo>
                <a:lnTo>
                  <a:pt x="3827859" y="5463522"/>
                </a:lnTo>
                <a:lnTo>
                  <a:pt x="3785149" y="5479382"/>
                </a:lnTo>
                <a:lnTo>
                  <a:pt x="3742117" y="5494569"/>
                </a:lnTo>
                <a:lnTo>
                  <a:pt x="3698770" y="5509078"/>
                </a:lnTo>
                <a:lnTo>
                  <a:pt x="3655112" y="5522902"/>
                </a:lnTo>
                <a:lnTo>
                  <a:pt x="3611152" y="5536034"/>
                </a:lnTo>
                <a:lnTo>
                  <a:pt x="3566896" y="5548468"/>
                </a:lnTo>
                <a:lnTo>
                  <a:pt x="3522349" y="5560198"/>
                </a:lnTo>
                <a:lnTo>
                  <a:pt x="3477518" y="5571218"/>
                </a:lnTo>
                <a:lnTo>
                  <a:pt x="3432410" y="5581520"/>
                </a:lnTo>
                <a:lnTo>
                  <a:pt x="3387031" y="5591099"/>
                </a:lnTo>
                <a:lnTo>
                  <a:pt x="3341387" y="5599949"/>
                </a:lnTo>
                <a:lnTo>
                  <a:pt x="3295485" y="5608062"/>
                </a:lnTo>
                <a:lnTo>
                  <a:pt x="3249331" y="5615433"/>
                </a:lnTo>
                <a:lnTo>
                  <a:pt x="3202931" y="5622055"/>
                </a:lnTo>
                <a:lnTo>
                  <a:pt x="3156292" y="5627922"/>
                </a:lnTo>
                <a:lnTo>
                  <a:pt x="3109420" y="5633027"/>
                </a:lnTo>
                <a:lnTo>
                  <a:pt x="3062321" y="5637364"/>
                </a:lnTo>
                <a:lnTo>
                  <a:pt x="3015002" y="5640927"/>
                </a:lnTo>
                <a:lnTo>
                  <a:pt x="2967470" y="5643709"/>
                </a:lnTo>
                <a:lnTo>
                  <a:pt x="2919730" y="5645705"/>
                </a:lnTo>
                <a:lnTo>
                  <a:pt x="2871789" y="5646906"/>
                </a:lnTo>
                <a:lnTo>
                  <a:pt x="2823654" y="5647308"/>
                </a:lnTo>
                <a:lnTo>
                  <a:pt x="2775519" y="5646906"/>
                </a:lnTo>
                <a:lnTo>
                  <a:pt x="2727578" y="5645705"/>
                </a:lnTo>
                <a:lnTo>
                  <a:pt x="2679838" y="5643709"/>
                </a:lnTo>
                <a:lnTo>
                  <a:pt x="2632306" y="5640927"/>
                </a:lnTo>
                <a:lnTo>
                  <a:pt x="2584987" y="5637364"/>
                </a:lnTo>
                <a:lnTo>
                  <a:pt x="2537888" y="5633027"/>
                </a:lnTo>
                <a:lnTo>
                  <a:pt x="2491016" y="5627922"/>
                </a:lnTo>
                <a:lnTo>
                  <a:pt x="2444377" y="5622055"/>
                </a:lnTo>
                <a:lnTo>
                  <a:pt x="2397977" y="5615433"/>
                </a:lnTo>
                <a:lnTo>
                  <a:pt x="2351823" y="5608062"/>
                </a:lnTo>
                <a:lnTo>
                  <a:pt x="2305921" y="5599949"/>
                </a:lnTo>
                <a:lnTo>
                  <a:pt x="2260277" y="5591099"/>
                </a:lnTo>
                <a:lnTo>
                  <a:pt x="2214898" y="5581520"/>
                </a:lnTo>
                <a:lnTo>
                  <a:pt x="2169790" y="5571218"/>
                </a:lnTo>
                <a:lnTo>
                  <a:pt x="2124959" y="5560198"/>
                </a:lnTo>
                <a:lnTo>
                  <a:pt x="2080412" y="5548468"/>
                </a:lnTo>
                <a:lnTo>
                  <a:pt x="2036156" y="5536034"/>
                </a:lnTo>
                <a:lnTo>
                  <a:pt x="1992196" y="5522902"/>
                </a:lnTo>
                <a:lnTo>
                  <a:pt x="1948538" y="5509078"/>
                </a:lnTo>
                <a:lnTo>
                  <a:pt x="1905191" y="5494569"/>
                </a:lnTo>
                <a:lnTo>
                  <a:pt x="1862159" y="5479382"/>
                </a:lnTo>
                <a:lnTo>
                  <a:pt x="1819449" y="5463522"/>
                </a:lnTo>
                <a:lnTo>
                  <a:pt x="1777067" y="5446996"/>
                </a:lnTo>
                <a:lnTo>
                  <a:pt x="1735020" y="5429810"/>
                </a:lnTo>
                <a:lnTo>
                  <a:pt x="1693314" y="5411971"/>
                </a:lnTo>
                <a:lnTo>
                  <a:pt x="1651956" y="5393485"/>
                </a:lnTo>
                <a:lnTo>
                  <a:pt x="1610952" y="5374359"/>
                </a:lnTo>
                <a:lnTo>
                  <a:pt x="1570308" y="5354598"/>
                </a:lnTo>
                <a:lnTo>
                  <a:pt x="1530031" y="5334210"/>
                </a:lnTo>
                <a:lnTo>
                  <a:pt x="1490126" y="5313200"/>
                </a:lnTo>
                <a:lnTo>
                  <a:pt x="1450602" y="5291575"/>
                </a:lnTo>
                <a:lnTo>
                  <a:pt x="1411462" y="5269342"/>
                </a:lnTo>
                <a:lnTo>
                  <a:pt x="1372715" y="5246506"/>
                </a:lnTo>
                <a:lnTo>
                  <a:pt x="1334367" y="5223074"/>
                </a:lnTo>
                <a:lnTo>
                  <a:pt x="1296423" y="5199052"/>
                </a:lnTo>
                <a:lnTo>
                  <a:pt x="1258891" y="5174448"/>
                </a:lnTo>
                <a:lnTo>
                  <a:pt x="1221776" y="5149266"/>
                </a:lnTo>
                <a:lnTo>
                  <a:pt x="1185085" y="5123514"/>
                </a:lnTo>
                <a:lnTo>
                  <a:pt x="1148824" y="5097198"/>
                </a:lnTo>
                <a:lnTo>
                  <a:pt x="1113000" y="5070324"/>
                </a:lnTo>
                <a:lnTo>
                  <a:pt x="1077620" y="5042899"/>
                </a:lnTo>
                <a:lnTo>
                  <a:pt x="1042688" y="5014929"/>
                </a:lnTo>
                <a:lnTo>
                  <a:pt x="1008213" y="4986420"/>
                </a:lnTo>
                <a:lnTo>
                  <a:pt x="974199" y="4957379"/>
                </a:lnTo>
                <a:lnTo>
                  <a:pt x="940655" y="4927812"/>
                </a:lnTo>
                <a:lnTo>
                  <a:pt x="907585" y="4897725"/>
                </a:lnTo>
                <a:lnTo>
                  <a:pt x="874996" y="4867126"/>
                </a:lnTo>
                <a:lnTo>
                  <a:pt x="842895" y="4836019"/>
                </a:lnTo>
                <a:lnTo>
                  <a:pt x="811289" y="4804413"/>
                </a:lnTo>
                <a:lnTo>
                  <a:pt x="780182" y="4772312"/>
                </a:lnTo>
                <a:lnTo>
                  <a:pt x="749583" y="4739723"/>
                </a:lnTo>
                <a:lnTo>
                  <a:pt x="719496" y="4706653"/>
                </a:lnTo>
                <a:lnTo>
                  <a:pt x="689929" y="4673109"/>
                </a:lnTo>
                <a:lnTo>
                  <a:pt x="660888" y="4639095"/>
                </a:lnTo>
                <a:lnTo>
                  <a:pt x="632379" y="4604620"/>
                </a:lnTo>
                <a:lnTo>
                  <a:pt x="604409" y="4569688"/>
                </a:lnTo>
                <a:lnTo>
                  <a:pt x="576984" y="4534308"/>
                </a:lnTo>
                <a:lnTo>
                  <a:pt x="550110" y="4498484"/>
                </a:lnTo>
                <a:lnTo>
                  <a:pt x="523794" y="4462223"/>
                </a:lnTo>
                <a:lnTo>
                  <a:pt x="498042" y="4425532"/>
                </a:lnTo>
                <a:lnTo>
                  <a:pt x="472860" y="4388417"/>
                </a:lnTo>
                <a:lnTo>
                  <a:pt x="448256" y="4350885"/>
                </a:lnTo>
                <a:lnTo>
                  <a:pt x="424234" y="4312941"/>
                </a:lnTo>
                <a:lnTo>
                  <a:pt x="400802" y="4274593"/>
                </a:lnTo>
                <a:lnTo>
                  <a:pt x="377966" y="4235846"/>
                </a:lnTo>
                <a:lnTo>
                  <a:pt x="355733" y="4196706"/>
                </a:lnTo>
                <a:lnTo>
                  <a:pt x="334108" y="4157182"/>
                </a:lnTo>
                <a:lnTo>
                  <a:pt x="313098" y="4117277"/>
                </a:lnTo>
                <a:lnTo>
                  <a:pt x="292710" y="4077000"/>
                </a:lnTo>
                <a:lnTo>
                  <a:pt x="272949" y="4036356"/>
                </a:lnTo>
                <a:lnTo>
                  <a:pt x="253823" y="3995352"/>
                </a:lnTo>
                <a:lnTo>
                  <a:pt x="235337" y="3953994"/>
                </a:lnTo>
                <a:lnTo>
                  <a:pt x="217498" y="3912288"/>
                </a:lnTo>
                <a:lnTo>
                  <a:pt x="200312" y="3870241"/>
                </a:lnTo>
                <a:lnTo>
                  <a:pt x="183786" y="3827859"/>
                </a:lnTo>
                <a:lnTo>
                  <a:pt x="167926" y="3785149"/>
                </a:lnTo>
                <a:lnTo>
                  <a:pt x="152739" y="3742117"/>
                </a:lnTo>
                <a:lnTo>
                  <a:pt x="138230" y="3698770"/>
                </a:lnTo>
                <a:lnTo>
                  <a:pt x="124406" y="3655112"/>
                </a:lnTo>
                <a:lnTo>
                  <a:pt x="111274" y="3611152"/>
                </a:lnTo>
                <a:lnTo>
                  <a:pt x="98840" y="3566896"/>
                </a:lnTo>
                <a:lnTo>
                  <a:pt x="87110" y="3522349"/>
                </a:lnTo>
                <a:lnTo>
                  <a:pt x="76090" y="3477518"/>
                </a:lnTo>
                <a:lnTo>
                  <a:pt x="65788" y="3432410"/>
                </a:lnTo>
                <a:lnTo>
                  <a:pt x="56209" y="3387031"/>
                </a:lnTo>
                <a:lnTo>
                  <a:pt x="47359" y="3341387"/>
                </a:lnTo>
                <a:lnTo>
                  <a:pt x="39246" y="3295485"/>
                </a:lnTo>
                <a:lnTo>
                  <a:pt x="31875" y="3249331"/>
                </a:lnTo>
                <a:lnTo>
                  <a:pt x="25253" y="3202931"/>
                </a:lnTo>
                <a:lnTo>
                  <a:pt x="19386" y="3156292"/>
                </a:lnTo>
                <a:lnTo>
                  <a:pt x="14281" y="3109420"/>
                </a:lnTo>
                <a:lnTo>
                  <a:pt x="9944" y="3062321"/>
                </a:lnTo>
                <a:lnTo>
                  <a:pt x="6381" y="3015002"/>
                </a:lnTo>
                <a:lnTo>
                  <a:pt x="3599" y="2967470"/>
                </a:lnTo>
                <a:lnTo>
                  <a:pt x="1603" y="2919730"/>
                </a:lnTo>
                <a:lnTo>
                  <a:pt x="402" y="2871789"/>
                </a:lnTo>
                <a:lnTo>
                  <a:pt x="0" y="2823654"/>
                </a:lnTo>
                <a:lnTo>
                  <a:pt x="402" y="2775519"/>
                </a:lnTo>
                <a:lnTo>
                  <a:pt x="1603" y="2727578"/>
                </a:lnTo>
                <a:lnTo>
                  <a:pt x="3599" y="2679838"/>
                </a:lnTo>
                <a:lnTo>
                  <a:pt x="6381" y="2632306"/>
                </a:lnTo>
                <a:lnTo>
                  <a:pt x="9944" y="2584987"/>
                </a:lnTo>
                <a:lnTo>
                  <a:pt x="14281" y="2537888"/>
                </a:lnTo>
                <a:lnTo>
                  <a:pt x="19386" y="2491016"/>
                </a:lnTo>
                <a:lnTo>
                  <a:pt x="25253" y="2444377"/>
                </a:lnTo>
                <a:lnTo>
                  <a:pt x="31875" y="2397977"/>
                </a:lnTo>
                <a:lnTo>
                  <a:pt x="39246" y="2351823"/>
                </a:lnTo>
                <a:lnTo>
                  <a:pt x="47359" y="2305921"/>
                </a:lnTo>
                <a:lnTo>
                  <a:pt x="56209" y="2260277"/>
                </a:lnTo>
                <a:lnTo>
                  <a:pt x="65788" y="2214898"/>
                </a:lnTo>
                <a:lnTo>
                  <a:pt x="76090" y="2169790"/>
                </a:lnTo>
                <a:lnTo>
                  <a:pt x="87110" y="2124959"/>
                </a:lnTo>
                <a:lnTo>
                  <a:pt x="98840" y="2080412"/>
                </a:lnTo>
                <a:lnTo>
                  <a:pt x="111274" y="2036156"/>
                </a:lnTo>
                <a:lnTo>
                  <a:pt x="124406" y="1992196"/>
                </a:lnTo>
                <a:lnTo>
                  <a:pt x="138230" y="1948538"/>
                </a:lnTo>
                <a:lnTo>
                  <a:pt x="152739" y="1905191"/>
                </a:lnTo>
                <a:lnTo>
                  <a:pt x="167926" y="1862159"/>
                </a:lnTo>
                <a:lnTo>
                  <a:pt x="183786" y="1819449"/>
                </a:lnTo>
                <a:lnTo>
                  <a:pt x="200312" y="1777067"/>
                </a:lnTo>
                <a:lnTo>
                  <a:pt x="217498" y="1735020"/>
                </a:lnTo>
                <a:lnTo>
                  <a:pt x="235337" y="1693314"/>
                </a:lnTo>
                <a:lnTo>
                  <a:pt x="253823" y="1651956"/>
                </a:lnTo>
                <a:lnTo>
                  <a:pt x="272949" y="1610952"/>
                </a:lnTo>
                <a:lnTo>
                  <a:pt x="292710" y="1570308"/>
                </a:lnTo>
                <a:lnTo>
                  <a:pt x="313098" y="1530031"/>
                </a:lnTo>
                <a:lnTo>
                  <a:pt x="334108" y="1490126"/>
                </a:lnTo>
                <a:lnTo>
                  <a:pt x="355733" y="1450602"/>
                </a:lnTo>
                <a:lnTo>
                  <a:pt x="377966" y="1411462"/>
                </a:lnTo>
                <a:lnTo>
                  <a:pt x="400802" y="1372715"/>
                </a:lnTo>
                <a:lnTo>
                  <a:pt x="424234" y="1334367"/>
                </a:lnTo>
                <a:lnTo>
                  <a:pt x="448256" y="1296423"/>
                </a:lnTo>
                <a:lnTo>
                  <a:pt x="472860" y="1258891"/>
                </a:lnTo>
                <a:lnTo>
                  <a:pt x="498042" y="1221776"/>
                </a:lnTo>
                <a:lnTo>
                  <a:pt x="523794" y="1185085"/>
                </a:lnTo>
                <a:lnTo>
                  <a:pt x="550110" y="1148824"/>
                </a:lnTo>
                <a:lnTo>
                  <a:pt x="576984" y="1113000"/>
                </a:lnTo>
                <a:lnTo>
                  <a:pt x="604409" y="1077620"/>
                </a:lnTo>
                <a:lnTo>
                  <a:pt x="632379" y="1042688"/>
                </a:lnTo>
                <a:lnTo>
                  <a:pt x="660888" y="1008213"/>
                </a:lnTo>
                <a:lnTo>
                  <a:pt x="689929" y="974199"/>
                </a:lnTo>
                <a:lnTo>
                  <a:pt x="719496" y="940655"/>
                </a:lnTo>
                <a:lnTo>
                  <a:pt x="749583" y="907585"/>
                </a:lnTo>
                <a:lnTo>
                  <a:pt x="780182" y="874996"/>
                </a:lnTo>
                <a:lnTo>
                  <a:pt x="811289" y="842895"/>
                </a:lnTo>
                <a:lnTo>
                  <a:pt x="842895" y="811289"/>
                </a:lnTo>
                <a:lnTo>
                  <a:pt x="874996" y="780182"/>
                </a:lnTo>
                <a:lnTo>
                  <a:pt x="907585" y="749583"/>
                </a:lnTo>
                <a:lnTo>
                  <a:pt x="940655" y="719496"/>
                </a:lnTo>
                <a:lnTo>
                  <a:pt x="974199" y="689929"/>
                </a:lnTo>
                <a:lnTo>
                  <a:pt x="1008213" y="660888"/>
                </a:lnTo>
                <a:lnTo>
                  <a:pt x="1042688" y="632379"/>
                </a:lnTo>
                <a:lnTo>
                  <a:pt x="1077620" y="604409"/>
                </a:lnTo>
                <a:lnTo>
                  <a:pt x="1113000" y="576984"/>
                </a:lnTo>
                <a:lnTo>
                  <a:pt x="1148824" y="550110"/>
                </a:lnTo>
                <a:lnTo>
                  <a:pt x="1185085" y="523794"/>
                </a:lnTo>
                <a:lnTo>
                  <a:pt x="1221776" y="498042"/>
                </a:lnTo>
                <a:lnTo>
                  <a:pt x="1258891" y="472860"/>
                </a:lnTo>
                <a:lnTo>
                  <a:pt x="1296423" y="448256"/>
                </a:lnTo>
                <a:lnTo>
                  <a:pt x="1334367" y="424234"/>
                </a:lnTo>
                <a:lnTo>
                  <a:pt x="1372715" y="400802"/>
                </a:lnTo>
                <a:lnTo>
                  <a:pt x="1411462" y="377966"/>
                </a:lnTo>
                <a:lnTo>
                  <a:pt x="1450602" y="355733"/>
                </a:lnTo>
                <a:lnTo>
                  <a:pt x="1490126" y="334108"/>
                </a:lnTo>
                <a:lnTo>
                  <a:pt x="1530031" y="313098"/>
                </a:lnTo>
                <a:lnTo>
                  <a:pt x="1570308" y="292710"/>
                </a:lnTo>
                <a:lnTo>
                  <a:pt x="1610952" y="272949"/>
                </a:lnTo>
                <a:lnTo>
                  <a:pt x="1651956" y="253823"/>
                </a:lnTo>
                <a:lnTo>
                  <a:pt x="1693314" y="235337"/>
                </a:lnTo>
                <a:lnTo>
                  <a:pt x="1735020" y="217498"/>
                </a:lnTo>
                <a:lnTo>
                  <a:pt x="1777067" y="200312"/>
                </a:lnTo>
                <a:lnTo>
                  <a:pt x="1819449" y="183786"/>
                </a:lnTo>
                <a:lnTo>
                  <a:pt x="1862159" y="167926"/>
                </a:lnTo>
                <a:lnTo>
                  <a:pt x="1905191" y="152739"/>
                </a:lnTo>
                <a:lnTo>
                  <a:pt x="1948538" y="138230"/>
                </a:lnTo>
                <a:lnTo>
                  <a:pt x="1992196" y="124406"/>
                </a:lnTo>
                <a:lnTo>
                  <a:pt x="2036156" y="111274"/>
                </a:lnTo>
                <a:lnTo>
                  <a:pt x="2080412" y="98840"/>
                </a:lnTo>
                <a:lnTo>
                  <a:pt x="2124959" y="87110"/>
                </a:lnTo>
                <a:lnTo>
                  <a:pt x="2169790" y="76090"/>
                </a:lnTo>
                <a:lnTo>
                  <a:pt x="2214898" y="65788"/>
                </a:lnTo>
                <a:lnTo>
                  <a:pt x="2260277" y="56209"/>
                </a:lnTo>
                <a:lnTo>
                  <a:pt x="2305921" y="47359"/>
                </a:lnTo>
                <a:lnTo>
                  <a:pt x="2351823" y="39246"/>
                </a:lnTo>
                <a:lnTo>
                  <a:pt x="2397977" y="31875"/>
                </a:lnTo>
                <a:lnTo>
                  <a:pt x="2444377" y="25253"/>
                </a:lnTo>
                <a:lnTo>
                  <a:pt x="2491016" y="19386"/>
                </a:lnTo>
                <a:lnTo>
                  <a:pt x="2537888" y="14281"/>
                </a:lnTo>
                <a:lnTo>
                  <a:pt x="2584987" y="9944"/>
                </a:lnTo>
                <a:lnTo>
                  <a:pt x="2632306" y="6381"/>
                </a:lnTo>
                <a:lnTo>
                  <a:pt x="2679838" y="3599"/>
                </a:lnTo>
                <a:lnTo>
                  <a:pt x="2727578" y="1603"/>
                </a:lnTo>
                <a:lnTo>
                  <a:pt x="2775519" y="402"/>
                </a:lnTo>
                <a:lnTo>
                  <a:pt x="2823654" y="0"/>
                </a:lnTo>
              </a:path>
            </a:pathLst>
          </a:custGeom>
          <a:ln w="152400">
            <a:solidFill>
              <a:srgbClr val="000000"/>
            </a:solidFill>
          </a:ln>
        </p:spPr>
        <p:txBody>
          <a:bodyPr wrap="square" lIns="0" tIns="0" rIns="0" bIns="0" rtlCol="0"/>
          <a:lstStyle/>
          <a:p>
            <a:endParaRPr>
              <a:latin typeface="Arial" panose="020C0503030203020204" pitchFamily="34" charset="0"/>
            </a:endParaRPr>
          </a:p>
        </p:txBody>
      </p:sp>
      <p:sp>
        <p:nvSpPr>
          <p:cNvPr id="3" name="object 3"/>
          <p:cNvSpPr/>
          <p:nvPr/>
        </p:nvSpPr>
        <p:spPr>
          <a:xfrm>
            <a:off x="5735228" y="7902495"/>
            <a:ext cx="1824989" cy="2357120"/>
          </a:xfrm>
          <a:custGeom>
            <a:avLst/>
            <a:gdLst/>
            <a:ahLst/>
            <a:cxnLst/>
            <a:rect l="l" t="t" r="r" b="b"/>
            <a:pathLst>
              <a:path w="1824990" h="2357120">
                <a:moveTo>
                  <a:pt x="1824824" y="0"/>
                </a:moveTo>
                <a:lnTo>
                  <a:pt x="1817936" y="50196"/>
                </a:lnTo>
                <a:lnTo>
                  <a:pt x="1810210" y="100120"/>
                </a:lnTo>
                <a:lnTo>
                  <a:pt x="1801652" y="149764"/>
                </a:lnTo>
                <a:lnTo>
                  <a:pt x="1792271" y="199121"/>
                </a:lnTo>
                <a:lnTo>
                  <a:pt x="1782073" y="248183"/>
                </a:lnTo>
                <a:lnTo>
                  <a:pt x="1771066" y="296943"/>
                </a:lnTo>
                <a:lnTo>
                  <a:pt x="1759258" y="345395"/>
                </a:lnTo>
                <a:lnTo>
                  <a:pt x="1746655" y="393529"/>
                </a:lnTo>
                <a:lnTo>
                  <a:pt x="1733265" y="441340"/>
                </a:lnTo>
                <a:lnTo>
                  <a:pt x="1719095" y="488820"/>
                </a:lnTo>
                <a:lnTo>
                  <a:pt x="1704153" y="535960"/>
                </a:lnTo>
                <a:lnTo>
                  <a:pt x="1688446" y="582755"/>
                </a:lnTo>
                <a:lnTo>
                  <a:pt x="1671982" y="629197"/>
                </a:lnTo>
                <a:lnTo>
                  <a:pt x="1654767" y="675278"/>
                </a:lnTo>
                <a:lnTo>
                  <a:pt x="1636809" y="720991"/>
                </a:lnTo>
                <a:lnTo>
                  <a:pt x="1618116" y="766328"/>
                </a:lnTo>
                <a:lnTo>
                  <a:pt x="1598695" y="811283"/>
                </a:lnTo>
                <a:lnTo>
                  <a:pt x="1578553" y="855848"/>
                </a:lnTo>
                <a:lnTo>
                  <a:pt x="1557697" y="900015"/>
                </a:lnTo>
                <a:lnTo>
                  <a:pt x="1536135" y="943778"/>
                </a:lnTo>
                <a:lnTo>
                  <a:pt x="1513875" y="987128"/>
                </a:lnTo>
                <a:lnTo>
                  <a:pt x="1490923" y="1030059"/>
                </a:lnTo>
                <a:lnTo>
                  <a:pt x="1467287" y="1072564"/>
                </a:lnTo>
                <a:lnTo>
                  <a:pt x="1442974" y="1114634"/>
                </a:lnTo>
                <a:lnTo>
                  <a:pt x="1417992" y="1156262"/>
                </a:lnTo>
                <a:lnTo>
                  <a:pt x="1392348" y="1197442"/>
                </a:lnTo>
                <a:lnTo>
                  <a:pt x="1366049" y="1238165"/>
                </a:lnTo>
                <a:lnTo>
                  <a:pt x="1339103" y="1278425"/>
                </a:lnTo>
                <a:lnTo>
                  <a:pt x="1311517" y="1318214"/>
                </a:lnTo>
                <a:lnTo>
                  <a:pt x="1283299" y="1357525"/>
                </a:lnTo>
                <a:lnTo>
                  <a:pt x="1254455" y="1396350"/>
                </a:lnTo>
                <a:lnTo>
                  <a:pt x="1224994" y="1434682"/>
                </a:lnTo>
                <a:lnTo>
                  <a:pt x="1194922" y="1472514"/>
                </a:lnTo>
                <a:lnTo>
                  <a:pt x="1164247" y="1509838"/>
                </a:lnTo>
                <a:lnTo>
                  <a:pt x="1132976" y="1546647"/>
                </a:lnTo>
                <a:lnTo>
                  <a:pt x="1101116" y="1582934"/>
                </a:lnTo>
                <a:lnTo>
                  <a:pt x="1068676" y="1618691"/>
                </a:lnTo>
                <a:lnTo>
                  <a:pt x="1035661" y="1653911"/>
                </a:lnTo>
                <a:lnTo>
                  <a:pt x="1002081" y="1688586"/>
                </a:lnTo>
                <a:lnTo>
                  <a:pt x="967941" y="1722710"/>
                </a:lnTo>
                <a:lnTo>
                  <a:pt x="933250" y="1756275"/>
                </a:lnTo>
                <a:lnTo>
                  <a:pt x="898014" y="1789273"/>
                </a:lnTo>
                <a:lnTo>
                  <a:pt x="862241" y="1821698"/>
                </a:lnTo>
                <a:lnTo>
                  <a:pt x="825939" y="1853541"/>
                </a:lnTo>
                <a:lnTo>
                  <a:pt x="789114" y="1884796"/>
                </a:lnTo>
                <a:lnTo>
                  <a:pt x="751775" y="1915454"/>
                </a:lnTo>
                <a:lnTo>
                  <a:pt x="713928" y="1945510"/>
                </a:lnTo>
                <a:lnTo>
                  <a:pt x="675581" y="1974955"/>
                </a:lnTo>
                <a:lnTo>
                  <a:pt x="636741" y="2003782"/>
                </a:lnTo>
                <a:lnTo>
                  <a:pt x="597415" y="2031984"/>
                </a:lnTo>
                <a:lnTo>
                  <a:pt x="557611" y="2059554"/>
                </a:lnTo>
                <a:lnTo>
                  <a:pt x="517337" y="2086483"/>
                </a:lnTo>
                <a:lnTo>
                  <a:pt x="476599" y="2112765"/>
                </a:lnTo>
                <a:lnTo>
                  <a:pt x="435405" y="2138393"/>
                </a:lnTo>
                <a:lnTo>
                  <a:pt x="393763" y="2163358"/>
                </a:lnTo>
                <a:lnTo>
                  <a:pt x="351678" y="2187654"/>
                </a:lnTo>
                <a:lnTo>
                  <a:pt x="309160" y="2211273"/>
                </a:lnTo>
                <a:lnTo>
                  <a:pt x="266216" y="2234209"/>
                </a:lnTo>
                <a:lnTo>
                  <a:pt x="222852" y="2256452"/>
                </a:lnTo>
                <a:lnTo>
                  <a:pt x="179076" y="2277998"/>
                </a:lnTo>
                <a:lnTo>
                  <a:pt x="134895" y="2298837"/>
                </a:lnTo>
                <a:lnTo>
                  <a:pt x="90317" y="2318962"/>
                </a:lnTo>
                <a:lnTo>
                  <a:pt x="45350" y="2338367"/>
                </a:lnTo>
                <a:lnTo>
                  <a:pt x="0" y="2357043"/>
                </a:lnTo>
                <a:lnTo>
                  <a:pt x="679856" y="2357043"/>
                </a:lnTo>
                <a:lnTo>
                  <a:pt x="725742" y="2334450"/>
                </a:lnTo>
                <a:lnTo>
                  <a:pt x="771173" y="2311089"/>
                </a:lnTo>
                <a:lnTo>
                  <a:pt x="816142" y="2286967"/>
                </a:lnTo>
                <a:lnTo>
                  <a:pt x="860640" y="2262094"/>
                </a:lnTo>
                <a:lnTo>
                  <a:pt x="904659" y="2236478"/>
                </a:lnTo>
                <a:lnTo>
                  <a:pt x="948191" y="2210127"/>
                </a:lnTo>
                <a:lnTo>
                  <a:pt x="991226" y="2183050"/>
                </a:lnTo>
                <a:lnTo>
                  <a:pt x="1033757" y="2155257"/>
                </a:lnTo>
                <a:lnTo>
                  <a:pt x="1075775" y="2126754"/>
                </a:lnTo>
                <a:lnTo>
                  <a:pt x="1117272" y="2097550"/>
                </a:lnTo>
                <a:lnTo>
                  <a:pt x="1158239" y="2067655"/>
                </a:lnTo>
                <a:lnTo>
                  <a:pt x="1198668" y="2037077"/>
                </a:lnTo>
                <a:lnTo>
                  <a:pt x="1238551" y="2005823"/>
                </a:lnTo>
                <a:lnTo>
                  <a:pt x="1277879" y="1973904"/>
                </a:lnTo>
                <a:lnTo>
                  <a:pt x="1316643" y="1941326"/>
                </a:lnTo>
                <a:lnTo>
                  <a:pt x="1354837" y="1908100"/>
                </a:lnTo>
                <a:lnTo>
                  <a:pt x="1392450" y="1874232"/>
                </a:lnTo>
                <a:lnTo>
                  <a:pt x="1429475" y="1839732"/>
                </a:lnTo>
                <a:lnTo>
                  <a:pt x="1465903" y="1804609"/>
                </a:lnTo>
                <a:lnTo>
                  <a:pt x="1501726" y="1768871"/>
                </a:lnTo>
                <a:lnTo>
                  <a:pt x="1536935" y="1732525"/>
                </a:lnTo>
                <a:lnTo>
                  <a:pt x="1571522" y="1695582"/>
                </a:lnTo>
                <a:lnTo>
                  <a:pt x="1605479" y="1658049"/>
                </a:lnTo>
                <a:lnTo>
                  <a:pt x="1638798" y="1619935"/>
                </a:lnTo>
                <a:lnTo>
                  <a:pt x="1671469" y="1581248"/>
                </a:lnTo>
                <a:lnTo>
                  <a:pt x="1703485" y="1541997"/>
                </a:lnTo>
                <a:lnTo>
                  <a:pt x="1734836" y="1502191"/>
                </a:lnTo>
                <a:lnTo>
                  <a:pt x="1765516" y="1461838"/>
                </a:lnTo>
                <a:lnTo>
                  <a:pt x="1795515" y="1420946"/>
                </a:lnTo>
                <a:lnTo>
                  <a:pt x="1824824" y="1379524"/>
                </a:lnTo>
                <a:lnTo>
                  <a:pt x="1824824" y="0"/>
                </a:lnTo>
                <a:close/>
              </a:path>
            </a:pathLst>
          </a:custGeom>
          <a:solidFill>
            <a:srgbClr val="28A5AA"/>
          </a:solidFill>
        </p:spPr>
        <p:txBody>
          <a:bodyPr wrap="square" lIns="0" tIns="0" rIns="0" bIns="0" rtlCol="0"/>
          <a:lstStyle/>
          <a:p>
            <a:endParaRPr>
              <a:latin typeface="Arial" panose="020C0503030203020204" pitchFamily="34" charset="0"/>
            </a:endParaRPr>
          </a:p>
        </p:txBody>
      </p:sp>
      <p:sp>
        <p:nvSpPr>
          <p:cNvPr id="4" name="object 4"/>
          <p:cNvSpPr/>
          <p:nvPr/>
        </p:nvSpPr>
        <p:spPr>
          <a:xfrm>
            <a:off x="5735230" y="7902587"/>
            <a:ext cx="1824989" cy="2357120"/>
          </a:xfrm>
          <a:custGeom>
            <a:avLst/>
            <a:gdLst/>
            <a:ahLst/>
            <a:cxnLst/>
            <a:rect l="l" t="t" r="r" b="b"/>
            <a:pathLst>
              <a:path w="1824990" h="2357120">
                <a:moveTo>
                  <a:pt x="1824824" y="0"/>
                </a:moveTo>
                <a:lnTo>
                  <a:pt x="1817936" y="50196"/>
                </a:lnTo>
                <a:lnTo>
                  <a:pt x="1810209" y="100119"/>
                </a:lnTo>
                <a:lnTo>
                  <a:pt x="1801651" y="149763"/>
                </a:lnTo>
                <a:lnTo>
                  <a:pt x="1792269" y="199120"/>
                </a:lnTo>
                <a:lnTo>
                  <a:pt x="1782071" y="248181"/>
                </a:lnTo>
                <a:lnTo>
                  <a:pt x="1771063" y="296941"/>
                </a:lnTo>
                <a:lnTo>
                  <a:pt x="1759254" y="345392"/>
                </a:lnTo>
                <a:lnTo>
                  <a:pt x="1746651" y="393525"/>
                </a:lnTo>
                <a:lnTo>
                  <a:pt x="1733261" y="441335"/>
                </a:lnTo>
                <a:lnTo>
                  <a:pt x="1719091" y="488814"/>
                </a:lnTo>
                <a:lnTo>
                  <a:pt x="1704149" y="535954"/>
                </a:lnTo>
                <a:lnTo>
                  <a:pt x="1688441" y="582747"/>
                </a:lnTo>
                <a:lnTo>
                  <a:pt x="1671977" y="629187"/>
                </a:lnTo>
                <a:lnTo>
                  <a:pt x="1654762" y="675267"/>
                </a:lnTo>
                <a:lnTo>
                  <a:pt x="1636804" y="720978"/>
                </a:lnTo>
                <a:lnTo>
                  <a:pt x="1618111" y="766315"/>
                </a:lnTo>
                <a:lnTo>
                  <a:pt x="1598689" y="811268"/>
                </a:lnTo>
                <a:lnTo>
                  <a:pt x="1578547" y="855831"/>
                </a:lnTo>
                <a:lnTo>
                  <a:pt x="1557691" y="899997"/>
                </a:lnTo>
                <a:lnTo>
                  <a:pt x="1536129" y="943757"/>
                </a:lnTo>
                <a:lnTo>
                  <a:pt x="1513869" y="987106"/>
                </a:lnTo>
                <a:lnTo>
                  <a:pt x="1490917" y="1030035"/>
                </a:lnTo>
                <a:lnTo>
                  <a:pt x="1467281" y="1072537"/>
                </a:lnTo>
                <a:lnTo>
                  <a:pt x="1442968" y="1114606"/>
                </a:lnTo>
                <a:lnTo>
                  <a:pt x="1417986" y="1156232"/>
                </a:lnTo>
                <a:lnTo>
                  <a:pt x="1392342" y="1197410"/>
                </a:lnTo>
                <a:lnTo>
                  <a:pt x="1366044" y="1238131"/>
                </a:lnTo>
                <a:lnTo>
                  <a:pt x="1339098" y="1278389"/>
                </a:lnTo>
                <a:lnTo>
                  <a:pt x="1311512" y="1318176"/>
                </a:lnTo>
                <a:lnTo>
                  <a:pt x="1283294" y="1357485"/>
                </a:lnTo>
                <a:lnTo>
                  <a:pt x="1254450" y="1396308"/>
                </a:lnTo>
                <a:lnTo>
                  <a:pt x="1224989" y="1434638"/>
                </a:lnTo>
                <a:lnTo>
                  <a:pt x="1194917" y="1472467"/>
                </a:lnTo>
                <a:lnTo>
                  <a:pt x="1164242" y="1509789"/>
                </a:lnTo>
                <a:lnTo>
                  <a:pt x="1132971" y="1546596"/>
                </a:lnTo>
                <a:lnTo>
                  <a:pt x="1101112" y="1582881"/>
                </a:lnTo>
                <a:lnTo>
                  <a:pt x="1068672" y="1618636"/>
                </a:lnTo>
                <a:lnTo>
                  <a:pt x="1035658" y="1653854"/>
                </a:lnTo>
                <a:lnTo>
                  <a:pt x="1002077" y="1688528"/>
                </a:lnTo>
                <a:lnTo>
                  <a:pt x="967938" y="1722649"/>
                </a:lnTo>
                <a:lnTo>
                  <a:pt x="933246" y="1756212"/>
                </a:lnTo>
                <a:lnTo>
                  <a:pt x="898011" y="1789209"/>
                </a:lnTo>
                <a:lnTo>
                  <a:pt x="862239" y="1821631"/>
                </a:lnTo>
                <a:lnTo>
                  <a:pt x="825936" y="1853473"/>
                </a:lnTo>
                <a:lnTo>
                  <a:pt x="789112" y="1884726"/>
                </a:lnTo>
                <a:lnTo>
                  <a:pt x="751773" y="1915383"/>
                </a:lnTo>
                <a:lnTo>
                  <a:pt x="713926" y="1945437"/>
                </a:lnTo>
                <a:lnTo>
                  <a:pt x="675579" y="1974880"/>
                </a:lnTo>
                <a:lnTo>
                  <a:pt x="636739" y="2003706"/>
                </a:lnTo>
                <a:lnTo>
                  <a:pt x="597414" y="2031906"/>
                </a:lnTo>
                <a:lnTo>
                  <a:pt x="557610" y="2059474"/>
                </a:lnTo>
                <a:lnTo>
                  <a:pt x="517336" y="2086402"/>
                </a:lnTo>
                <a:lnTo>
                  <a:pt x="476598" y="2112683"/>
                </a:lnTo>
                <a:lnTo>
                  <a:pt x="435404" y="2138310"/>
                </a:lnTo>
                <a:lnTo>
                  <a:pt x="393762" y="2163274"/>
                </a:lnTo>
                <a:lnTo>
                  <a:pt x="351678" y="2187569"/>
                </a:lnTo>
                <a:lnTo>
                  <a:pt x="309160" y="2211187"/>
                </a:lnTo>
                <a:lnTo>
                  <a:pt x="266215" y="2234122"/>
                </a:lnTo>
                <a:lnTo>
                  <a:pt x="222851" y="2256365"/>
                </a:lnTo>
                <a:lnTo>
                  <a:pt x="179076" y="2277910"/>
                </a:lnTo>
                <a:lnTo>
                  <a:pt x="134895" y="2298748"/>
                </a:lnTo>
                <a:lnTo>
                  <a:pt x="90317" y="2318873"/>
                </a:lnTo>
                <a:lnTo>
                  <a:pt x="45350" y="2338278"/>
                </a:lnTo>
                <a:lnTo>
                  <a:pt x="0" y="2356954"/>
                </a:lnTo>
                <a:lnTo>
                  <a:pt x="679856" y="2356954"/>
                </a:lnTo>
                <a:lnTo>
                  <a:pt x="725742" y="2334360"/>
                </a:lnTo>
                <a:lnTo>
                  <a:pt x="771173" y="2310998"/>
                </a:lnTo>
                <a:lnTo>
                  <a:pt x="816142" y="2286875"/>
                </a:lnTo>
                <a:lnTo>
                  <a:pt x="860640" y="2262001"/>
                </a:lnTo>
                <a:lnTo>
                  <a:pt x="904659" y="2236384"/>
                </a:lnTo>
                <a:lnTo>
                  <a:pt x="948190" y="2210033"/>
                </a:lnTo>
                <a:lnTo>
                  <a:pt x="991224" y="2182957"/>
                </a:lnTo>
                <a:lnTo>
                  <a:pt x="1033755" y="2155162"/>
                </a:lnTo>
                <a:lnTo>
                  <a:pt x="1075772" y="2126659"/>
                </a:lnTo>
                <a:lnTo>
                  <a:pt x="1117269" y="2097456"/>
                </a:lnTo>
                <a:lnTo>
                  <a:pt x="1158236" y="2067561"/>
                </a:lnTo>
                <a:lnTo>
                  <a:pt x="1198664" y="2036983"/>
                </a:lnTo>
                <a:lnTo>
                  <a:pt x="1238547" y="2005730"/>
                </a:lnTo>
                <a:lnTo>
                  <a:pt x="1277874" y="1973811"/>
                </a:lnTo>
                <a:lnTo>
                  <a:pt x="1316639" y="1941234"/>
                </a:lnTo>
                <a:lnTo>
                  <a:pt x="1354832" y="1908008"/>
                </a:lnTo>
                <a:lnTo>
                  <a:pt x="1392444" y="1874141"/>
                </a:lnTo>
                <a:lnTo>
                  <a:pt x="1429469" y="1839643"/>
                </a:lnTo>
                <a:lnTo>
                  <a:pt x="1465897" y="1804520"/>
                </a:lnTo>
                <a:lnTo>
                  <a:pt x="1501720" y="1768783"/>
                </a:lnTo>
                <a:lnTo>
                  <a:pt x="1536929" y="1732438"/>
                </a:lnTo>
                <a:lnTo>
                  <a:pt x="1571517" y="1695496"/>
                </a:lnTo>
                <a:lnTo>
                  <a:pt x="1605474" y="1657964"/>
                </a:lnTo>
                <a:lnTo>
                  <a:pt x="1638793" y="1619851"/>
                </a:lnTo>
                <a:lnTo>
                  <a:pt x="1671465" y="1581166"/>
                </a:lnTo>
                <a:lnTo>
                  <a:pt x="1703481" y="1541916"/>
                </a:lnTo>
                <a:lnTo>
                  <a:pt x="1734833" y="1502111"/>
                </a:lnTo>
                <a:lnTo>
                  <a:pt x="1765514" y="1461759"/>
                </a:lnTo>
                <a:lnTo>
                  <a:pt x="1795514" y="1420869"/>
                </a:lnTo>
                <a:lnTo>
                  <a:pt x="1824824" y="1379448"/>
                </a:lnTo>
                <a:lnTo>
                  <a:pt x="1824824" y="0"/>
                </a:lnTo>
                <a:close/>
              </a:path>
            </a:pathLst>
          </a:custGeom>
          <a:solidFill>
            <a:srgbClr val="28A5AA"/>
          </a:solidFill>
        </p:spPr>
        <p:txBody>
          <a:bodyPr wrap="square" lIns="0" tIns="0" rIns="0" bIns="0" rtlCol="0"/>
          <a:lstStyle/>
          <a:p>
            <a:endParaRPr>
              <a:latin typeface="Arial" panose="020C0503030203020204" pitchFamily="34" charset="0"/>
            </a:endParaRPr>
          </a:p>
        </p:txBody>
      </p:sp>
      <p:sp>
        <p:nvSpPr>
          <p:cNvPr id="5" name="object 5"/>
          <p:cNvSpPr txBox="1"/>
          <p:nvPr/>
        </p:nvSpPr>
        <p:spPr>
          <a:xfrm>
            <a:off x="497683" y="732181"/>
            <a:ext cx="6145857" cy="671979"/>
          </a:xfrm>
          <a:prstGeom prst="rect">
            <a:avLst/>
          </a:prstGeom>
        </p:spPr>
        <p:txBody>
          <a:bodyPr vert="horz" wrap="square" lIns="0" tIns="12700" rIns="0" bIns="0" rtlCol="0">
            <a:spAutoFit/>
          </a:bodyPr>
          <a:lstStyle/>
          <a:p>
            <a:pPr marL="12700">
              <a:lnSpc>
                <a:spcPct val="100000"/>
              </a:lnSpc>
              <a:spcBef>
                <a:spcPts val="100"/>
              </a:spcBef>
            </a:pPr>
            <a:r>
              <a:rPr b="0" u="none">
                <a:solidFill>
                  <a:srgbClr val="221F20"/>
                </a:solidFill>
              </a:rPr>
              <a:t>HUAWEI CloudLink Collaborative Telepresence Endpoints</a:t>
            </a:r>
            <a:endParaRPr dirty="0">
              <a:latin typeface="Arial" panose="020C0503030203020204" pitchFamily="34" charset="0"/>
              <a:cs typeface="Arial Unicode MS"/>
            </a:endParaRPr>
          </a:p>
          <a:p>
            <a:pPr marL="12700">
              <a:lnSpc>
                <a:spcPct val="100000"/>
              </a:lnSpc>
              <a:spcBef>
                <a:spcPts val="1275"/>
              </a:spcBef>
            </a:pPr>
            <a:r>
              <a:rPr sz="1400" b="0" u="none">
                <a:solidFill>
                  <a:srgbClr val="231F20"/>
                </a:solidFill>
              </a:rPr>
              <a:t>Eliminate Time and Space Limitations | Connect Teams | Ignite Creativity</a:t>
            </a:r>
            <a:endParaRPr sz="1400" dirty="0">
              <a:latin typeface="Arial" panose="020C0503030203020204" pitchFamily="34" charset="0"/>
              <a:cs typeface="方正兰亭黑简体"/>
            </a:endParaRPr>
          </a:p>
        </p:txBody>
      </p:sp>
      <p:sp>
        <p:nvSpPr>
          <p:cNvPr id="6" name="object 6"/>
          <p:cNvSpPr/>
          <p:nvPr/>
        </p:nvSpPr>
        <p:spPr>
          <a:xfrm>
            <a:off x="1700339" y="2752953"/>
            <a:ext cx="4626800" cy="4622800"/>
          </a:xfrm>
          <a:prstGeom prst="rect">
            <a:avLst/>
          </a:prstGeom>
          <a:blipFill>
            <a:blip r:embed="rId2" cstate="print"/>
            <a:stretch>
              <a:fillRect/>
            </a:stretch>
          </a:blipFill>
        </p:spPr>
        <p:txBody>
          <a:bodyPr wrap="square" lIns="0" tIns="0" rIns="0" bIns="0" rtlCol="0"/>
          <a:lstStyle/>
          <a:p>
            <a:endParaRPr>
              <a:latin typeface="Arial" panose="020C0503030203020204" pitchFamily="34" charset="0"/>
            </a:endParaRPr>
          </a:p>
        </p:txBody>
      </p:sp>
      <p:sp>
        <p:nvSpPr>
          <p:cNvPr id="9" name="object 9"/>
          <p:cNvSpPr/>
          <p:nvPr/>
        </p:nvSpPr>
        <p:spPr>
          <a:xfrm>
            <a:off x="1491170" y="2539768"/>
            <a:ext cx="5045710" cy="5045710"/>
          </a:xfrm>
          <a:custGeom>
            <a:avLst/>
            <a:gdLst/>
            <a:ahLst/>
            <a:cxnLst/>
            <a:rect l="l" t="t" r="r" b="b"/>
            <a:pathLst>
              <a:path w="5045709" h="5045709">
                <a:moveTo>
                  <a:pt x="2522562" y="0"/>
                </a:moveTo>
                <a:lnTo>
                  <a:pt x="2571053" y="456"/>
                </a:lnTo>
                <a:lnTo>
                  <a:pt x="2619322" y="1821"/>
                </a:lnTo>
                <a:lnTo>
                  <a:pt x="2667360" y="4086"/>
                </a:lnTo>
                <a:lnTo>
                  <a:pt x="2715160" y="7242"/>
                </a:lnTo>
                <a:lnTo>
                  <a:pt x="2762713" y="11282"/>
                </a:lnTo>
                <a:lnTo>
                  <a:pt x="2810012" y="16198"/>
                </a:lnTo>
                <a:lnTo>
                  <a:pt x="2857047" y="21980"/>
                </a:lnTo>
                <a:lnTo>
                  <a:pt x="2903812" y="28622"/>
                </a:lnTo>
                <a:lnTo>
                  <a:pt x="2950297" y="36114"/>
                </a:lnTo>
                <a:lnTo>
                  <a:pt x="2996494" y="44450"/>
                </a:lnTo>
                <a:lnTo>
                  <a:pt x="3042396" y="53620"/>
                </a:lnTo>
                <a:lnTo>
                  <a:pt x="3087994" y="63616"/>
                </a:lnTo>
                <a:lnTo>
                  <a:pt x="3133280" y="74430"/>
                </a:lnTo>
                <a:lnTo>
                  <a:pt x="3178246" y="86055"/>
                </a:lnTo>
                <a:lnTo>
                  <a:pt x="3222883" y="98482"/>
                </a:lnTo>
                <a:lnTo>
                  <a:pt x="3267185" y="111702"/>
                </a:lnTo>
                <a:lnTo>
                  <a:pt x="3311141" y="125708"/>
                </a:lnTo>
                <a:lnTo>
                  <a:pt x="3354745" y="140491"/>
                </a:lnTo>
                <a:lnTo>
                  <a:pt x="3397988" y="156043"/>
                </a:lnTo>
                <a:lnTo>
                  <a:pt x="3440861" y="172357"/>
                </a:lnTo>
                <a:lnTo>
                  <a:pt x="3483357" y="189423"/>
                </a:lnTo>
                <a:lnTo>
                  <a:pt x="3525468" y="207235"/>
                </a:lnTo>
                <a:lnTo>
                  <a:pt x="3567185" y="225782"/>
                </a:lnTo>
                <a:lnTo>
                  <a:pt x="3608501" y="245059"/>
                </a:lnTo>
                <a:lnTo>
                  <a:pt x="3649406" y="265055"/>
                </a:lnTo>
                <a:lnTo>
                  <a:pt x="3689894" y="285764"/>
                </a:lnTo>
                <a:lnTo>
                  <a:pt x="3729955" y="307176"/>
                </a:lnTo>
                <a:lnTo>
                  <a:pt x="3769581" y="329284"/>
                </a:lnTo>
                <a:lnTo>
                  <a:pt x="3808765" y="352080"/>
                </a:lnTo>
                <a:lnTo>
                  <a:pt x="3847498" y="375555"/>
                </a:lnTo>
                <a:lnTo>
                  <a:pt x="3885772" y="399702"/>
                </a:lnTo>
                <a:lnTo>
                  <a:pt x="3923579" y="424511"/>
                </a:lnTo>
                <a:lnTo>
                  <a:pt x="3960911" y="449976"/>
                </a:lnTo>
                <a:lnTo>
                  <a:pt x="3997759" y="476087"/>
                </a:lnTo>
                <a:lnTo>
                  <a:pt x="4034116" y="502837"/>
                </a:lnTo>
                <a:lnTo>
                  <a:pt x="4069973" y="530217"/>
                </a:lnTo>
                <a:lnTo>
                  <a:pt x="4105322" y="558220"/>
                </a:lnTo>
                <a:lnTo>
                  <a:pt x="4140155" y="586837"/>
                </a:lnTo>
                <a:lnTo>
                  <a:pt x="4174463" y="616059"/>
                </a:lnTo>
                <a:lnTo>
                  <a:pt x="4208240" y="645880"/>
                </a:lnTo>
                <a:lnTo>
                  <a:pt x="4241475" y="676290"/>
                </a:lnTo>
                <a:lnTo>
                  <a:pt x="4274162" y="707281"/>
                </a:lnTo>
                <a:lnTo>
                  <a:pt x="4306292" y="738846"/>
                </a:lnTo>
                <a:lnTo>
                  <a:pt x="4337856" y="770976"/>
                </a:lnTo>
                <a:lnTo>
                  <a:pt x="4368848" y="803662"/>
                </a:lnTo>
                <a:lnTo>
                  <a:pt x="4399258" y="836898"/>
                </a:lnTo>
                <a:lnTo>
                  <a:pt x="4429078" y="870674"/>
                </a:lnTo>
                <a:lnTo>
                  <a:pt x="4458301" y="904983"/>
                </a:lnTo>
                <a:lnTo>
                  <a:pt x="4486917" y="939815"/>
                </a:lnTo>
                <a:lnTo>
                  <a:pt x="4514920" y="975164"/>
                </a:lnTo>
                <a:lnTo>
                  <a:pt x="4542300" y="1011021"/>
                </a:lnTo>
                <a:lnTo>
                  <a:pt x="4569050" y="1047378"/>
                </a:lnTo>
                <a:lnTo>
                  <a:pt x="4595162" y="1084226"/>
                </a:lnTo>
                <a:lnTo>
                  <a:pt x="4620626" y="1121558"/>
                </a:lnTo>
                <a:lnTo>
                  <a:pt x="4645436" y="1159365"/>
                </a:lnTo>
                <a:lnTo>
                  <a:pt x="4669582" y="1197639"/>
                </a:lnTo>
                <a:lnTo>
                  <a:pt x="4693057" y="1236372"/>
                </a:lnTo>
                <a:lnTo>
                  <a:pt x="4715853" y="1275556"/>
                </a:lnTo>
                <a:lnTo>
                  <a:pt x="4737961" y="1315183"/>
                </a:lnTo>
                <a:lnTo>
                  <a:pt x="4759374" y="1355244"/>
                </a:lnTo>
                <a:lnTo>
                  <a:pt x="4780082" y="1395731"/>
                </a:lnTo>
                <a:lnTo>
                  <a:pt x="4800079" y="1436637"/>
                </a:lnTo>
                <a:lnTo>
                  <a:pt x="4819355" y="1477952"/>
                </a:lnTo>
                <a:lnTo>
                  <a:pt x="4837903" y="1519669"/>
                </a:lnTo>
                <a:lnTo>
                  <a:pt x="4855714" y="1561780"/>
                </a:lnTo>
                <a:lnTo>
                  <a:pt x="4872781" y="1604276"/>
                </a:lnTo>
                <a:lnTo>
                  <a:pt x="4889094" y="1647150"/>
                </a:lnTo>
                <a:lnTo>
                  <a:pt x="4904647" y="1690393"/>
                </a:lnTo>
                <a:lnTo>
                  <a:pt x="4919430" y="1733996"/>
                </a:lnTo>
                <a:lnTo>
                  <a:pt x="4933436" y="1777953"/>
                </a:lnTo>
                <a:lnTo>
                  <a:pt x="4946656" y="1822254"/>
                </a:lnTo>
                <a:lnTo>
                  <a:pt x="4959082" y="1866892"/>
                </a:lnTo>
                <a:lnTo>
                  <a:pt x="4970707" y="1911858"/>
                </a:lnTo>
                <a:lnTo>
                  <a:pt x="4981522" y="1957144"/>
                </a:lnTo>
                <a:lnTo>
                  <a:pt x="4991518" y="2002742"/>
                </a:lnTo>
                <a:lnTo>
                  <a:pt x="5000688" y="2048643"/>
                </a:lnTo>
                <a:lnTo>
                  <a:pt x="5009023" y="2094841"/>
                </a:lnTo>
                <a:lnTo>
                  <a:pt x="5016516" y="2141326"/>
                </a:lnTo>
                <a:lnTo>
                  <a:pt x="5023157" y="2188090"/>
                </a:lnTo>
                <a:lnTo>
                  <a:pt x="5028940" y="2235126"/>
                </a:lnTo>
                <a:lnTo>
                  <a:pt x="5033855" y="2282424"/>
                </a:lnTo>
                <a:lnTo>
                  <a:pt x="5037895" y="2329977"/>
                </a:lnTo>
                <a:lnTo>
                  <a:pt x="5041052" y="2377777"/>
                </a:lnTo>
                <a:lnTo>
                  <a:pt x="5043316" y="2425816"/>
                </a:lnTo>
                <a:lnTo>
                  <a:pt x="5044681" y="2474084"/>
                </a:lnTo>
                <a:lnTo>
                  <a:pt x="5045138" y="2522575"/>
                </a:lnTo>
                <a:lnTo>
                  <a:pt x="5044681" y="2571066"/>
                </a:lnTo>
                <a:lnTo>
                  <a:pt x="5043316" y="2619336"/>
                </a:lnTo>
                <a:lnTo>
                  <a:pt x="5041052" y="2667374"/>
                </a:lnTo>
                <a:lnTo>
                  <a:pt x="5037895" y="2715175"/>
                </a:lnTo>
                <a:lnTo>
                  <a:pt x="5033855" y="2762728"/>
                </a:lnTo>
                <a:lnTo>
                  <a:pt x="5028940" y="2810027"/>
                </a:lnTo>
                <a:lnTo>
                  <a:pt x="5023157" y="2857063"/>
                </a:lnTo>
                <a:lnTo>
                  <a:pt x="5016516" y="2903828"/>
                </a:lnTo>
                <a:lnTo>
                  <a:pt x="5009023" y="2950313"/>
                </a:lnTo>
                <a:lnTo>
                  <a:pt x="5000688" y="2996511"/>
                </a:lnTo>
                <a:lnTo>
                  <a:pt x="4991518" y="3042413"/>
                </a:lnTo>
                <a:lnTo>
                  <a:pt x="4981522" y="3088011"/>
                </a:lnTo>
                <a:lnTo>
                  <a:pt x="4970707" y="3133298"/>
                </a:lnTo>
                <a:lnTo>
                  <a:pt x="4959082" y="3178264"/>
                </a:lnTo>
                <a:lnTo>
                  <a:pt x="4946656" y="3222902"/>
                </a:lnTo>
                <a:lnTo>
                  <a:pt x="4933436" y="3267203"/>
                </a:lnTo>
                <a:lnTo>
                  <a:pt x="4919430" y="3311160"/>
                </a:lnTo>
                <a:lnTo>
                  <a:pt x="4904647" y="3354764"/>
                </a:lnTo>
                <a:lnTo>
                  <a:pt x="4889094" y="3398007"/>
                </a:lnTo>
                <a:lnTo>
                  <a:pt x="4872781" y="3440881"/>
                </a:lnTo>
                <a:lnTo>
                  <a:pt x="4855714" y="3483377"/>
                </a:lnTo>
                <a:lnTo>
                  <a:pt x="4837903" y="3525488"/>
                </a:lnTo>
                <a:lnTo>
                  <a:pt x="4819355" y="3567206"/>
                </a:lnTo>
                <a:lnTo>
                  <a:pt x="4800079" y="3608521"/>
                </a:lnTo>
                <a:lnTo>
                  <a:pt x="4780082" y="3649427"/>
                </a:lnTo>
                <a:lnTo>
                  <a:pt x="4759374" y="3689915"/>
                </a:lnTo>
                <a:lnTo>
                  <a:pt x="4737961" y="3729976"/>
                </a:lnTo>
                <a:lnTo>
                  <a:pt x="4715853" y="3769603"/>
                </a:lnTo>
                <a:lnTo>
                  <a:pt x="4693057" y="3808787"/>
                </a:lnTo>
                <a:lnTo>
                  <a:pt x="4669582" y="3847520"/>
                </a:lnTo>
                <a:lnTo>
                  <a:pt x="4645436" y="3885794"/>
                </a:lnTo>
                <a:lnTo>
                  <a:pt x="4620626" y="3923602"/>
                </a:lnTo>
                <a:lnTo>
                  <a:pt x="4595162" y="3960934"/>
                </a:lnTo>
                <a:lnTo>
                  <a:pt x="4569050" y="3997782"/>
                </a:lnTo>
                <a:lnTo>
                  <a:pt x="4542300" y="4034139"/>
                </a:lnTo>
                <a:lnTo>
                  <a:pt x="4514920" y="4069996"/>
                </a:lnTo>
                <a:lnTo>
                  <a:pt x="4486917" y="4105345"/>
                </a:lnTo>
                <a:lnTo>
                  <a:pt x="4458301" y="4140178"/>
                </a:lnTo>
                <a:lnTo>
                  <a:pt x="4429078" y="4174487"/>
                </a:lnTo>
                <a:lnTo>
                  <a:pt x="4399258" y="4208263"/>
                </a:lnTo>
                <a:lnTo>
                  <a:pt x="4368848" y="4241499"/>
                </a:lnTo>
                <a:lnTo>
                  <a:pt x="4337856" y="4274186"/>
                </a:lnTo>
                <a:lnTo>
                  <a:pt x="4306292" y="4306316"/>
                </a:lnTo>
                <a:lnTo>
                  <a:pt x="4274162" y="4337880"/>
                </a:lnTo>
                <a:lnTo>
                  <a:pt x="4241475" y="4368872"/>
                </a:lnTo>
                <a:lnTo>
                  <a:pt x="4208240" y="4399282"/>
                </a:lnTo>
                <a:lnTo>
                  <a:pt x="4174463" y="4429102"/>
                </a:lnTo>
                <a:lnTo>
                  <a:pt x="4140155" y="4458325"/>
                </a:lnTo>
                <a:lnTo>
                  <a:pt x="4105322" y="4486942"/>
                </a:lnTo>
                <a:lnTo>
                  <a:pt x="4069973" y="4514945"/>
                </a:lnTo>
                <a:lnTo>
                  <a:pt x="4034116" y="4542325"/>
                </a:lnTo>
                <a:lnTo>
                  <a:pt x="3997759" y="4569075"/>
                </a:lnTo>
                <a:lnTo>
                  <a:pt x="3960911" y="4595186"/>
                </a:lnTo>
                <a:lnTo>
                  <a:pt x="3923579" y="4620651"/>
                </a:lnTo>
                <a:lnTo>
                  <a:pt x="3885772" y="4645460"/>
                </a:lnTo>
                <a:lnTo>
                  <a:pt x="3847498" y="4669607"/>
                </a:lnTo>
                <a:lnTo>
                  <a:pt x="3808765" y="4693082"/>
                </a:lnTo>
                <a:lnTo>
                  <a:pt x="3769581" y="4715878"/>
                </a:lnTo>
                <a:lnTo>
                  <a:pt x="3729955" y="4737986"/>
                </a:lnTo>
                <a:lnTo>
                  <a:pt x="3689894" y="4759399"/>
                </a:lnTo>
                <a:lnTo>
                  <a:pt x="3649406" y="4780108"/>
                </a:lnTo>
                <a:lnTo>
                  <a:pt x="3608501" y="4800104"/>
                </a:lnTo>
                <a:lnTo>
                  <a:pt x="3567185" y="4819380"/>
                </a:lnTo>
                <a:lnTo>
                  <a:pt x="3525468" y="4837928"/>
                </a:lnTo>
                <a:lnTo>
                  <a:pt x="3483357" y="4855739"/>
                </a:lnTo>
                <a:lnTo>
                  <a:pt x="3440861" y="4872806"/>
                </a:lnTo>
                <a:lnTo>
                  <a:pt x="3397988" y="4889119"/>
                </a:lnTo>
                <a:lnTo>
                  <a:pt x="3354745" y="4904672"/>
                </a:lnTo>
                <a:lnTo>
                  <a:pt x="3311141" y="4919455"/>
                </a:lnTo>
                <a:lnTo>
                  <a:pt x="3267185" y="4933461"/>
                </a:lnTo>
                <a:lnTo>
                  <a:pt x="3222883" y="4946681"/>
                </a:lnTo>
                <a:lnTo>
                  <a:pt x="3178246" y="4959108"/>
                </a:lnTo>
                <a:lnTo>
                  <a:pt x="3133280" y="4970732"/>
                </a:lnTo>
                <a:lnTo>
                  <a:pt x="3087994" y="4981547"/>
                </a:lnTo>
                <a:lnTo>
                  <a:pt x="3042396" y="4991543"/>
                </a:lnTo>
                <a:lnTo>
                  <a:pt x="2996494" y="5000713"/>
                </a:lnTo>
                <a:lnTo>
                  <a:pt x="2950297" y="5009048"/>
                </a:lnTo>
                <a:lnTo>
                  <a:pt x="2903812" y="5016541"/>
                </a:lnTo>
                <a:lnTo>
                  <a:pt x="2857047" y="5023183"/>
                </a:lnTo>
                <a:lnTo>
                  <a:pt x="2810012" y="5028965"/>
                </a:lnTo>
                <a:lnTo>
                  <a:pt x="2762713" y="5033881"/>
                </a:lnTo>
                <a:lnTo>
                  <a:pt x="2715160" y="5037921"/>
                </a:lnTo>
                <a:lnTo>
                  <a:pt x="2667360" y="5041077"/>
                </a:lnTo>
                <a:lnTo>
                  <a:pt x="2619322" y="5043342"/>
                </a:lnTo>
                <a:lnTo>
                  <a:pt x="2571053" y="5044707"/>
                </a:lnTo>
                <a:lnTo>
                  <a:pt x="2522562" y="5045163"/>
                </a:lnTo>
                <a:lnTo>
                  <a:pt x="2474072" y="5044707"/>
                </a:lnTo>
                <a:lnTo>
                  <a:pt x="2425803" y="5043342"/>
                </a:lnTo>
                <a:lnTo>
                  <a:pt x="2377765" y="5041077"/>
                </a:lnTo>
                <a:lnTo>
                  <a:pt x="2329965" y="5037921"/>
                </a:lnTo>
                <a:lnTo>
                  <a:pt x="2282411" y="5033881"/>
                </a:lnTo>
                <a:lnTo>
                  <a:pt x="2235113" y="5028965"/>
                </a:lnTo>
                <a:lnTo>
                  <a:pt x="2188078" y="5023183"/>
                </a:lnTo>
                <a:lnTo>
                  <a:pt x="2141314" y="5016541"/>
                </a:lnTo>
                <a:lnTo>
                  <a:pt x="2094829" y="5009048"/>
                </a:lnTo>
                <a:lnTo>
                  <a:pt x="2048631" y="5000713"/>
                </a:lnTo>
                <a:lnTo>
                  <a:pt x="2002729" y="4991543"/>
                </a:lnTo>
                <a:lnTo>
                  <a:pt x="1957132" y="4981547"/>
                </a:lnTo>
                <a:lnTo>
                  <a:pt x="1911846" y="4970732"/>
                </a:lnTo>
                <a:lnTo>
                  <a:pt x="1866880" y="4959108"/>
                </a:lnTo>
                <a:lnTo>
                  <a:pt x="1822242" y="4946681"/>
                </a:lnTo>
                <a:lnTo>
                  <a:pt x="1777941" y="4933461"/>
                </a:lnTo>
                <a:lnTo>
                  <a:pt x="1733985" y="4919455"/>
                </a:lnTo>
                <a:lnTo>
                  <a:pt x="1690381" y="4904672"/>
                </a:lnTo>
                <a:lnTo>
                  <a:pt x="1647139" y="4889119"/>
                </a:lnTo>
                <a:lnTo>
                  <a:pt x="1604265" y="4872806"/>
                </a:lnTo>
                <a:lnTo>
                  <a:pt x="1561769" y="4855739"/>
                </a:lnTo>
                <a:lnTo>
                  <a:pt x="1519659" y="4837928"/>
                </a:lnTo>
                <a:lnTo>
                  <a:pt x="1477942" y="4819380"/>
                </a:lnTo>
                <a:lnTo>
                  <a:pt x="1436626" y="4800104"/>
                </a:lnTo>
                <a:lnTo>
                  <a:pt x="1395721" y="4780108"/>
                </a:lnTo>
                <a:lnTo>
                  <a:pt x="1355234" y="4759399"/>
                </a:lnTo>
                <a:lnTo>
                  <a:pt x="1315173" y="4737986"/>
                </a:lnTo>
                <a:lnTo>
                  <a:pt x="1275547" y="4715878"/>
                </a:lnTo>
                <a:lnTo>
                  <a:pt x="1236363" y="4693082"/>
                </a:lnTo>
                <a:lnTo>
                  <a:pt x="1197630" y="4669607"/>
                </a:lnTo>
                <a:lnTo>
                  <a:pt x="1159356" y="4645460"/>
                </a:lnTo>
                <a:lnTo>
                  <a:pt x="1121549" y="4620651"/>
                </a:lnTo>
                <a:lnTo>
                  <a:pt x="1084218" y="4595186"/>
                </a:lnTo>
                <a:lnTo>
                  <a:pt x="1047370" y="4569075"/>
                </a:lnTo>
                <a:lnTo>
                  <a:pt x="1011013" y="4542325"/>
                </a:lnTo>
                <a:lnTo>
                  <a:pt x="975157" y="4514945"/>
                </a:lnTo>
                <a:lnTo>
                  <a:pt x="939808" y="4486942"/>
                </a:lnTo>
                <a:lnTo>
                  <a:pt x="904975" y="4458325"/>
                </a:lnTo>
                <a:lnTo>
                  <a:pt x="870667" y="4429102"/>
                </a:lnTo>
                <a:lnTo>
                  <a:pt x="836891" y="4399282"/>
                </a:lnTo>
                <a:lnTo>
                  <a:pt x="803656" y="4368872"/>
                </a:lnTo>
                <a:lnTo>
                  <a:pt x="770969" y="4337880"/>
                </a:lnTo>
                <a:lnTo>
                  <a:pt x="738839" y="4306316"/>
                </a:lnTo>
                <a:lnTo>
                  <a:pt x="707275" y="4274186"/>
                </a:lnTo>
                <a:lnTo>
                  <a:pt x="676284" y="4241499"/>
                </a:lnTo>
                <a:lnTo>
                  <a:pt x="645874" y="4208263"/>
                </a:lnTo>
                <a:lnTo>
                  <a:pt x="616054" y="4174487"/>
                </a:lnTo>
                <a:lnTo>
                  <a:pt x="586831" y="4140178"/>
                </a:lnTo>
                <a:lnTo>
                  <a:pt x="558215" y="4105345"/>
                </a:lnTo>
                <a:lnTo>
                  <a:pt x="530213" y="4069996"/>
                </a:lnTo>
                <a:lnTo>
                  <a:pt x="502833" y="4034139"/>
                </a:lnTo>
                <a:lnTo>
                  <a:pt x="476083" y="3997782"/>
                </a:lnTo>
                <a:lnTo>
                  <a:pt x="449972" y="3960934"/>
                </a:lnTo>
                <a:lnTo>
                  <a:pt x="424507" y="3923602"/>
                </a:lnTo>
                <a:lnTo>
                  <a:pt x="399698" y="3885794"/>
                </a:lnTo>
                <a:lnTo>
                  <a:pt x="375552" y="3847520"/>
                </a:lnTo>
                <a:lnTo>
                  <a:pt x="352077" y="3808787"/>
                </a:lnTo>
                <a:lnTo>
                  <a:pt x="329281" y="3769603"/>
                </a:lnTo>
                <a:lnTo>
                  <a:pt x="307173" y="3729976"/>
                </a:lnTo>
                <a:lnTo>
                  <a:pt x="285761" y="3689915"/>
                </a:lnTo>
                <a:lnTo>
                  <a:pt x="265052" y="3649427"/>
                </a:lnTo>
                <a:lnTo>
                  <a:pt x="245056" y="3608521"/>
                </a:lnTo>
                <a:lnTo>
                  <a:pt x="225780" y="3567206"/>
                </a:lnTo>
                <a:lnTo>
                  <a:pt x="207233" y="3525488"/>
                </a:lnTo>
                <a:lnTo>
                  <a:pt x="189421" y="3483377"/>
                </a:lnTo>
                <a:lnTo>
                  <a:pt x="172355" y="3440881"/>
                </a:lnTo>
                <a:lnTo>
                  <a:pt x="156042" y="3398007"/>
                </a:lnTo>
                <a:lnTo>
                  <a:pt x="140489" y="3354764"/>
                </a:lnTo>
                <a:lnTo>
                  <a:pt x="125706" y="3311160"/>
                </a:lnTo>
                <a:lnTo>
                  <a:pt x="111701" y="3267203"/>
                </a:lnTo>
                <a:lnTo>
                  <a:pt x="98481" y="3222902"/>
                </a:lnTo>
                <a:lnTo>
                  <a:pt x="86054" y="3178264"/>
                </a:lnTo>
                <a:lnTo>
                  <a:pt x="74430" y="3133298"/>
                </a:lnTo>
                <a:lnTo>
                  <a:pt x="63615" y="3088011"/>
                </a:lnTo>
                <a:lnTo>
                  <a:pt x="53619" y="3042413"/>
                </a:lnTo>
                <a:lnTo>
                  <a:pt x="44449" y="2996511"/>
                </a:lnTo>
                <a:lnTo>
                  <a:pt x="36114" y="2950313"/>
                </a:lnTo>
                <a:lnTo>
                  <a:pt x="28622" y="2903828"/>
                </a:lnTo>
                <a:lnTo>
                  <a:pt x="21980" y="2857063"/>
                </a:lnTo>
                <a:lnTo>
                  <a:pt x="16197" y="2810027"/>
                </a:lnTo>
                <a:lnTo>
                  <a:pt x="11282" y="2762728"/>
                </a:lnTo>
                <a:lnTo>
                  <a:pt x="7242" y="2715175"/>
                </a:lnTo>
                <a:lnTo>
                  <a:pt x="4086" y="2667374"/>
                </a:lnTo>
                <a:lnTo>
                  <a:pt x="1821" y="2619336"/>
                </a:lnTo>
                <a:lnTo>
                  <a:pt x="456" y="2571066"/>
                </a:lnTo>
                <a:lnTo>
                  <a:pt x="0" y="2522575"/>
                </a:lnTo>
                <a:lnTo>
                  <a:pt x="456" y="2474084"/>
                </a:lnTo>
                <a:lnTo>
                  <a:pt x="1821" y="2425816"/>
                </a:lnTo>
                <a:lnTo>
                  <a:pt x="4086" y="2377777"/>
                </a:lnTo>
                <a:lnTo>
                  <a:pt x="7242" y="2329977"/>
                </a:lnTo>
                <a:lnTo>
                  <a:pt x="11282" y="2282424"/>
                </a:lnTo>
                <a:lnTo>
                  <a:pt x="16197" y="2235126"/>
                </a:lnTo>
                <a:lnTo>
                  <a:pt x="21980" y="2188090"/>
                </a:lnTo>
                <a:lnTo>
                  <a:pt x="28622" y="2141326"/>
                </a:lnTo>
                <a:lnTo>
                  <a:pt x="36114" y="2094841"/>
                </a:lnTo>
                <a:lnTo>
                  <a:pt x="44449" y="2048643"/>
                </a:lnTo>
                <a:lnTo>
                  <a:pt x="53619" y="2002742"/>
                </a:lnTo>
                <a:lnTo>
                  <a:pt x="63615" y="1957144"/>
                </a:lnTo>
                <a:lnTo>
                  <a:pt x="74430" y="1911858"/>
                </a:lnTo>
                <a:lnTo>
                  <a:pt x="86054" y="1866892"/>
                </a:lnTo>
                <a:lnTo>
                  <a:pt x="98481" y="1822254"/>
                </a:lnTo>
                <a:lnTo>
                  <a:pt x="111701" y="1777953"/>
                </a:lnTo>
                <a:lnTo>
                  <a:pt x="125706" y="1733996"/>
                </a:lnTo>
                <a:lnTo>
                  <a:pt x="140489" y="1690393"/>
                </a:lnTo>
                <a:lnTo>
                  <a:pt x="156042" y="1647150"/>
                </a:lnTo>
                <a:lnTo>
                  <a:pt x="172355" y="1604276"/>
                </a:lnTo>
                <a:lnTo>
                  <a:pt x="189421" y="1561780"/>
                </a:lnTo>
                <a:lnTo>
                  <a:pt x="207233" y="1519669"/>
                </a:lnTo>
                <a:lnTo>
                  <a:pt x="225780" y="1477952"/>
                </a:lnTo>
                <a:lnTo>
                  <a:pt x="245056" y="1436637"/>
                </a:lnTo>
                <a:lnTo>
                  <a:pt x="265052" y="1395731"/>
                </a:lnTo>
                <a:lnTo>
                  <a:pt x="285761" y="1355244"/>
                </a:lnTo>
                <a:lnTo>
                  <a:pt x="307173" y="1315183"/>
                </a:lnTo>
                <a:lnTo>
                  <a:pt x="329281" y="1275556"/>
                </a:lnTo>
                <a:lnTo>
                  <a:pt x="352077" y="1236372"/>
                </a:lnTo>
                <a:lnTo>
                  <a:pt x="375552" y="1197639"/>
                </a:lnTo>
                <a:lnTo>
                  <a:pt x="399698" y="1159365"/>
                </a:lnTo>
                <a:lnTo>
                  <a:pt x="424507" y="1121558"/>
                </a:lnTo>
                <a:lnTo>
                  <a:pt x="449972" y="1084226"/>
                </a:lnTo>
                <a:lnTo>
                  <a:pt x="476083" y="1047378"/>
                </a:lnTo>
                <a:lnTo>
                  <a:pt x="502833" y="1011021"/>
                </a:lnTo>
                <a:lnTo>
                  <a:pt x="530213" y="975164"/>
                </a:lnTo>
                <a:lnTo>
                  <a:pt x="558215" y="939815"/>
                </a:lnTo>
                <a:lnTo>
                  <a:pt x="586831" y="904983"/>
                </a:lnTo>
                <a:lnTo>
                  <a:pt x="616054" y="870674"/>
                </a:lnTo>
                <a:lnTo>
                  <a:pt x="645874" y="836898"/>
                </a:lnTo>
                <a:lnTo>
                  <a:pt x="676284" y="803662"/>
                </a:lnTo>
                <a:lnTo>
                  <a:pt x="707275" y="770976"/>
                </a:lnTo>
                <a:lnTo>
                  <a:pt x="738839" y="738846"/>
                </a:lnTo>
                <a:lnTo>
                  <a:pt x="770969" y="707281"/>
                </a:lnTo>
                <a:lnTo>
                  <a:pt x="803656" y="676290"/>
                </a:lnTo>
                <a:lnTo>
                  <a:pt x="836891" y="645880"/>
                </a:lnTo>
                <a:lnTo>
                  <a:pt x="870667" y="616059"/>
                </a:lnTo>
                <a:lnTo>
                  <a:pt x="904975" y="586837"/>
                </a:lnTo>
                <a:lnTo>
                  <a:pt x="939808" y="558220"/>
                </a:lnTo>
                <a:lnTo>
                  <a:pt x="975157" y="530217"/>
                </a:lnTo>
                <a:lnTo>
                  <a:pt x="1011013" y="502837"/>
                </a:lnTo>
                <a:lnTo>
                  <a:pt x="1047370" y="476087"/>
                </a:lnTo>
                <a:lnTo>
                  <a:pt x="1084218" y="449976"/>
                </a:lnTo>
                <a:lnTo>
                  <a:pt x="1121549" y="424511"/>
                </a:lnTo>
                <a:lnTo>
                  <a:pt x="1159356" y="399702"/>
                </a:lnTo>
                <a:lnTo>
                  <a:pt x="1197630" y="375555"/>
                </a:lnTo>
                <a:lnTo>
                  <a:pt x="1236363" y="352080"/>
                </a:lnTo>
                <a:lnTo>
                  <a:pt x="1275547" y="329284"/>
                </a:lnTo>
                <a:lnTo>
                  <a:pt x="1315173" y="307176"/>
                </a:lnTo>
                <a:lnTo>
                  <a:pt x="1355234" y="285764"/>
                </a:lnTo>
                <a:lnTo>
                  <a:pt x="1395721" y="265055"/>
                </a:lnTo>
                <a:lnTo>
                  <a:pt x="1436626" y="245059"/>
                </a:lnTo>
                <a:lnTo>
                  <a:pt x="1477942" y="225782"/>
                </a:lnTo>
                <a:lnTo>
                  <a:pt x="1519659" y="207235"/>
                </a:lnTo>
                <a:lnTo>
                  <a:pt x="1561769" y="189423"/>
                </a:lnTo>
                <a:lnTo>
                  <a:pt x="1604265" y="172357"/>
                </a:lnTo>
                <a:lnTo>
                  <a:pt x="1647139" y="156043"/>
                </a:lnTo>
                <a:lnTo>
                  <a:pt x="1690381" y="140491"/>
                </a:lnTo>
                <a:lnTo>
                  <a:pt x="1733985" y="125708"/>
                </a:lnTo>
                <a:lnTo>
                  <a:pt x="1777941" y="111702"/>
                </a:lnTo>
                <a:lnTo>
                  <a:pt x="1822242" y="98482"/>
                </a:lnTo>
                <a:lnTo>
                  <a:pt x="1866880" y="86055"/>
                </a:lnTo>
                <a:lnTo>
                  <a:pt x="1911846" y="74430"/>
                </a:lnTo>
                <a:lnTo>
                  <a:pt x="1957132" y="63616"/>
                </a:lnTo>
                <a:lnTo>
                  <a:pt x="2002729" y="53620"/>
                </a:lnTo>
                <a:lnTo>
                  <a:pt x="2048631" y="44450"/>
                </a:lnTo>
                <a:lnTo>
                  <a:pt x="2094829" y="36114"/>
                </a:lnTo>
                <a:lnTo>
                  <a:pt x="2141314" y="28622"/>
                </a:lnTo>
                <a:lnTo>
                  <a:pt x="2188078" y="21980"/>
                </a:lnTo>
                <a:lnTo>
                  <a:pt x="2235113" y="16198"/>
                </a:lnTo>
                <a:lnTo>
                  <a:pt x="2282411" y="11282"/>
                </a:lnTo>
                <a:lnTo>
                  <a:pt x="2329965" y="7242"/>
                </a:lnTo>
                <a:lnTo>
                  <a:pt x="2377765" y="4086"/>
                </a:lnTo>
                <a:lnTo>
                  <a:pt x="2425803" y="1821"/>
                </a:lnTo>
                <a:lnTo>
                  <a:pt x="2474072" y="456"/>
                </a:lnTo>
                <a:lnTo>
                  <a:pt x="2522562" y="0"/>
                </a:lnTo>
                <a:close/>
              </a:path>
            </a:pathLst>
          </a:custGeom>
          <a:ln w="12700">
            <a:solidFill>
              <a:srgbClr val="27AAE1"/>
            </a:solidFill>
          </a:ln>
        </p:spPr>
        <p:txBody>
          <a:bodyPr wrap="square" lIns="0" tIns="0" rIns="0" bIns="0" rtlCol="0"/>
          <a:lstStyle/>
          <a:p>
            <a:endParaRPr>
              <a:latin typeface="Arial" panose="020C0503030203020204" pitchFamily="34" charset="0"/>
            </a:endParaRPr>
          </a:p>
        </p:txBody>
      </p:sp>
      <p:sp>
        <p:nvSpPr>
          <p:cNvPr id="10" name="object 10"/>
          <p:cNvSpPr/>
          <p:nvPr/>
        </p:nvSpPr>
        <p:spPr>
          <a:xfrm>
            <a:off x="834889" y="1883501"/>
            <a:ext cx="3179445" cy="3179445"/>
          </a:xfrm>
          <a:custGeom>
            <a:avLst/>
            <a:gdLst/>
            <a:ahLst/>
            <a:cxnLst/>
            <a:rect l="l" t="t" r="r" b="b"/>
            <a:pathLst>
              <a:path w="3179445" h="3179445">
                <a:moveTo>
                  <a:pt x="0" y="3178848"/>
                </a:moveTo>
                <a:lnTo>
                  <a:pt x="358" y="3130612"/>
                </a:lnTo>
                <a:lnTo>
                  <a:pt x="1430" y="3082550"/>
                </a:lnTo>
                <a:lnTo>
                  <a:pt x="3211" y="3034666"/>
                </a:lnTo>
                <a:lnTo>
                  <a:pt x="5695" y="2986965"/>
                </a:lnTo>
                <a:lnTo>
                  <a:pt x="8878" y="2939452"/>
                </a:lnTo>
                <a:lnTo>
                  <a:pt x="12755" y="2892132"/>
                </a:lnTo>
                <a:lnTo>
                  <a:pt x="17320" y="2845010"/>
                </a:lnTo>
                <a:lnTo>
                  <a:pt x="22568" y="2798091"/>
                </a:lnTo>
                <a:lnTo>
                  <a:pt x="28494" y="2751381"/>
                </a:lnTo>
                <a:lnTo>
                  <a:pt x="35094" y="2704884"/>
                </a:lnTo>
                <a:lnTo>
                  <a:pt x="42362" y="2658606"/>
                </a:lnTo>
                <a:lnTo>
                  <a:pt x="50293" y="2612551"/>
                </a:lnTo>
                <a:lnTo>
                  <a:pt x="58882" y="2566724"/>
                </a:lnTo>
                <a:lnTo>
                  <a:pt x="68124" y="2521131"/>
                </a:lnTo>
                <a:lnTo>
                  <a:pt x="78014" y="2475777"/>
                </a:lnTo>
                <a:lnTo>
                  <a:pt x="88547" y="2430666"/>
                </a:lnTo>
                <a:lnTo>
                  <a:pt x="99718" y="2385804"/>
                </a:lnTo>
                <a:lnTo>
                  <a:pt x="111522" y="2341196"/>
                </a:lnTo>
                <a:lnTo>
                  <a:pt x="123954" y="2296847"/>
                </a:lnTo>
                <a:lnTo>
                  <a:pt x="137008" y="2252761"/>
                </a:lnTo>
                <a:lnTo>
                  <a:pt x="150680" y="2208945"/>
                </a:lnTo>
                <a:lnTo>
                  <a:pt x="164964" y="2165402"/>
                </a:lnTo>
                <a:lnTo>
                  <a:pt x="179856" y="2122138"/>
                </a:lnTo>
                <a:lnTo>
                  <a:pt x="195351" y="2079159"/>
                </a:lnTo>
                <a:lnTo>
                  <a:pt x="211443" y="2036469"/>
                </a:lnTo>
                <a:lnTo>
                  <a:pt x="228127" y="1994073"/>
                </a:lnTo>
                <a:lnTo>
                  <a:pt x="245399" y="1951976"/>
                </a:lnTo>
                <a:lnTo>
                  <a:pt x="263253" y="1910184"/>
                </a:lnTo>
                <a:lnTo>
                  <a:pt x="281684" y="1868701"/>
                </a:lnTo>
                <a:lnTo>
                  <a:pt x="300688" y="1827532"/>
                </a:lnTo>
                <a:lnTo>
                  <a:pt x="320258" y="1786683"/>
                </a:lnTo>
                <a:lnTo>
                  <a:pt x="340391" y="1746158"/>
                </a:lnTo>
                <a:lnTo>
                  <a:pt x="361081" y="1705963"/>
                </a:lnTo>
                <a:lnTo>
                  <a:pt x="382322" y="1666103"/>
                </a:lnTo>
                <a:lnTo>
                  <a:pt x="404111" y="1626582"/>
                </a:lnTo>
                <a:lnTo>
                  <a:pt x="426441" y="1587406"/>
                </a:lnTo>
                <a:lnTo>
                  <a:pt x="449308" y="1548580"/>
                </a:lnTo>
                <a:lnTo>
                  <a:pt x="472707" y="1510109"/>
                </a:lnTo>
                <a:lnTo>
                  <a:pt x="496633" y="1471997"/>
                </a:lnTo>
                <a:lnTo>
                  <a:pt x="521080" y="1434251"/>
                </a:lnTo>
                <a:lnTo>
                  <a:pt x="546044" y="1396875"/>
                </a:lnTo>
                <a:lnTo>
                  <a:pt x="571519" y="1359873"/>
                </a:lnTo>
                <a:lnTo>
                  <a:pt x="597501" y="1323252"/>
                </a:lnTo>
                <a:lnTo>
                  <a:pt x="623984" y="1287016"/>
                </a:lnTo>
                <a:lnTo>
                  <a:pt x="650964" y="1251170"/>
                </a:lnTo>
                <a:lnTo>
                  <a:pt x="678435" y="1215720"/>
                </a:lnTo>
                <a:lnTo>
                  <a:pt x="706392" y="1180670"/>
                </a:lnTo>
                <a:lnTo>
                  <a:pt x="734830" y="1146025"/>
                </a:lnTo>
                <a:lnTo>
                  <a:pt x="763745" y="1111791"/>
                </a:lnTo>
                <a:lnTo>
                  <a:pt x="793131" y="1077972"/>
                </a:lnTo>
                <a:lnTo>
                  <a:pt x="822982" y="1044574"/>
                </a:lnTo>
                <a:lnTo>
                  <a:pt x="853295" y="1011601"/>
                </a:lnTo>
                <a:lnTo>
                  <a:pt x="884064" y="979059"/>
                </a:lnTo>
                <a:lnTo>
                  <a:pt x="915283" y="946953"/>
                </a:lnTo>
                <a:lnTo>
                  <a:pt x="946948" y="915288"/>
                </a:lnTo>
                <a:lnTo>
                  <a:pt x="979055" y="884068"/>
                </a:lnTo>
                <a:lnTo>
                  <a:pt x="1011596" y="853299"/>
                </a:lnTo>
                <a:lnTo>
                  <a:pt x="1044569" y="822987"/>
                </a:lnTo>
                <a:lnTo>
                  <a:pt x="1077967" y="793135"/>
                </a:lnTo>
                <a:lnTo>
                  <a:pt x="1111786" y="763749"/>
                </a:lnTo>
                <a:lnTo>
                  <a:pt x="1146020" y="734834"/>
                </a:lnTo>
                <a:lnTo>
                  <a:pt x="1180665" y="706396"/>
                </a:lnTo>
                <a:lnTo>
                  <a:pt x="1215715" y="678439"/>
                </a:lnTo>
                <a:lnTo>
                  <a:pt x="1251165" y="650968"/>
                </a:lnTo>
                <a:lnTo>
                  <a:pt x="1287011" y="623988"/>
                </a:lnTo>
                <a:lnTo>
                  <a:pt x="1323247" y="597505"/>
                </a:lnTo>
                <a:lnTo>
                  <a:pt x="1359868" y="571523"/>
                </a:lnTo>
                <a:lnTo>
                  <a:pt x="1396869" y="546047"/>
                </a:lnTo>
                <a:lnTo>
                  <a:pt x="1434245" y="521083"/>
                </a:lnTo>
                <a:lnTo>
                  <a:pt x="1471992" y="496636"/>
                </a:lnTo>
                <a:lnTo>
                  <a:pt x="1510103" y="472710"/>
                </a:lnTo>
                <a:lnTo>
                  <a:pt x="1548574" y="449311"/>
                </a:lnTo>
                <a:lnTo>
                  <a:pt x="1587401" y="426444"/>
                </a:lnTo>
                <a:lnTo>
                  <a:pt x="1626577" y="404113"/>
                </a:lnTo>
                <a:lnTo>
                  <a:pt x="1666097" y="382325"/>
                </a:lnTo>
                <a:lnTo>
                  <a:pt x="1705958" y="361083"/>
                </a:lnTo>
                <a:lnTo>
                  <a:pt x="1746153" y="340393"/>
                </a:lnTo>
                <a:lnTo>
                  <a:pt x="1786677" y="320261"/>
                </a:lnTo>
                <a:lnTo>
                  <a:pt x="1827527" y="300690"/>
                </a:lnTo>
                <a:lnTo>
                  <a:pt x="1868695" y="281686"/>
                </a:lnTo>
                <a:lnTo>
                  <a:pt x="1910178" y="263255"/>
                </a:lnTo>
                <a:lnTo>
                  <a:pt x="1951971" y="245401"/>
                </a:lnTo>
                <a:lnTo>
                  <a:pt x="1994068" y="228129"/>
                </a:lnTo>
                <a:lnTo>
                  <a:pt x="2036464" y="211445"/>
                </a:lnTo>
                <a:lnTo>
                  <a:pt x="2079154" y="195352"/>
                </a:lnTo>
                <a:lnTo>
                  <a:pt x="2122133" y="179858"/>
                </a:lnTo>
                <a:lnTo>
                  <a:pt x="2165397" y="164966"/>
                </a:lnTo>
                <a:lnTo>
                  <a:pt x="2208940" y="150681"/>
                </a:lnTo>
                <a:lnTo>
                  <a:pt x="2252756" y="137009"/>
                </a:lnTo>
                <a:lnTo>
                  <a:pt x="2296842" y="123955"/>
                </a:lnTo>
                <a:lnTo>
                  <a:pt x="2341191" y="111523"/>
                </a:lnTo>
                <a:lnTo>
                  <a:pt x="2385800" y="99719"/>
                </a:lnTo>
                <a:lnTo>
                  <a:pt x="2430662" y="88548"/>
                </a:lnTo>
                <a:lnTo>
                  <a:pt x="2475773" y="78015"/>
                </a:lnTo>
                <a:lnTo>
                  <a:pt x="2521127" y="68125"/>
                </a:lnTo>
                <a:lnTo>
                  <a:pt x="2566721" y="58882"/>
                </a:lnTo>
                <a:lnTo>
                  <a:pt x="2612547" y="50293"/>
                </a:lnTo>
                <a:lnTo>
                  <a:pt x="2658603" y="42362"/>
                </a:lnTo>
                <a:lnTo>
                  <a:pt x="2704881" y="35094"/>
                </a:lnTo>
                <a:lnTo>
                  <a:pt x="2751378" y="28494"/>
                </a:lnTo>
                <a:lnTo>
                  <a:pt x="2798089" y="22568"/>
                </a:lnTo>
                <a:lnTo>
                  <a:pt x="2845008" y="17320"/>
                </a:lnTo>
                <a:lnTo>
                  <a:pt x="2892130" y="12755"/>
                </a:lnTo>
                <a:lnTo>
                  <a:pt x="2939450" y="8878"/>
                </a:lnTo>
                <a:lnTo>
                  <a:pt x="2986964" y="5696"/>
                </a:lnTo>
                <a:lnTo>
                  <a:pt x="3034665" y="3211"/>
                </a:lnTo>
                <a:lnTo>
                  <a:pt x="3082550" y="1430"/>
                </a:lnTo>
                <a:lnTo>
                  <a:pt x="3130612" y="358"/>
                </a:lnTo>
                <a:lnTo>
                  <a:pt x="3178848" y="0"/>
                </a:lnTo>
              </a:path>
            </a:pathLst>
          </a:custGeom>
          <a:ln w="38100">
            <a:solidFill>
              <a:srgbClr val="1B75BC"/>
            </a:solidFill>
          </a:ln>
        </p:spPr>
        <p:txBody>
          <a:bodyPr wrap="square" lIns="0" tIns="0" rIns="0" bIns="0" rtlCol="0"/>
          <a:lstStyle/>
          <a:p>
            <a:endParaRPr>
              <a:latin typeface="Arial" panose="020C0503030203020204" pitchFamily="34" charset="0"/>
            </a:endParaRPr>
          </a:p>
        </p:txBody>
      </p:sp>
      <p:sp>
        <p:nvSpPr>
          <p:cNvPr id="11" name="object 11"/>
          <p:cNvSpPr/>
          <p:nvPr/>
        </p:nvSpPr>
        <p:spPr>
          <a:xfrm>
            <a:off x="5148313" y="2004999"/>
            <a:ext cx="312686" cy="312673"/>
          </a:xfrm>
          <a:prstGeom prst="rect">
            <a:avLst/>
          </a:prstGeom>
          <a:blipFill>
            <a:blip r:embed="rId3" cstate="print"/>
            <a:stretch>
              <a:fillRect/>
            </a:stretch>
          </a:blipFill>
        </p:spPr>
        <p:txBody>
          <a:bodyPr wrap="square" lIns="0" tIns="0" rIns="0" bIns="0" rtlCol="0"/>
          <a:lstStyle/>
          <a:p>
            <a:endParaRPr>
              <a:latin typeface="Arial" panose="020C0503030203020204" pitchFamily="34" charset="0"/>
            </a:endParaRPr>
          </a:p>
        </p:txBody>
      </p:sp>
      <p:sp>
        <p:nvSpPr>
          <p:cNvPr id="12" name="object 12"/>
          <p:cNvSpPr/>
          <p:nvPr/>
        </p:nvSpPr>
        <p:spPr>
          <a:xfrm>
            <a:off x="700116" y="4561245"/>
            <a:ext cx="269875" cy="269875"/>
          </a:xfrm>
          <a:custGeom>
            <a:avLst/>
            <a:gdLst/>
            <a:ahLst/>
            <a:cxnLst/>
            <a:rect l="l" t="t" r="r" b="b"/>
            <a:pathLst>
              <a:path w="269875" h="269875">
                <a:moveTo>
                  <a:pt x="134772" y="0"/>
                </a:moveTo>
                <a:lnTo>
                  <a:pt x="92178" y="6869"/>
                </a:lnTo>
                <a:lnTo>
                  <a:pt x="55182" y="25999"/>
                </a:lnTo>
                <a:lnTo>
                  <a:pt x="26006" y="55171"/>
                </a:lnTo>
                <a:lnTo>
                  <a:pt x="6871" y="92168"/>
                </a:lnTo>
                <a:lnTo>
                  <a:pt x="0" y="134772"/>
                </a:lnTo>
                <a:lnTo>
                  <a:pt x="6871" y="177371"/>
                </a:lnTo>
                <a:lnTo>
                  <a:pt x="26006" y="214368"/>
                </a:lnTo>
                <a:lnTo>
                  <a:pt x="55182" y="243542"/>
                </a:lnTo>
                <a:lnTo>
                  <a:pt x="92178" y="262674"/>
                </a:lnTo>
                <a:lnTo>
                  <a:pt x="134772" y="269544"/>
                </a:lnTo>
                <a:lnTo>
                  <a:pt x="177371" y="262674"/>
                </a:lnTo>
                <a:lnTo>
                  <a:pt x="214368" y="243542"/>
                </a:lnTo>
                <a:lnTo>
                  <a:pt x="243542" y="214368"/>
                </a:lnTo>
                <a:lnTo>
                  <a:pt x="262674" y="177371"/>
                </a:lnTo>
                <a:lnTo>
                  <a:pt x="269544" y="134772"/>
                </a:lnTo>
                <a:lnTo>
                  <a:pt x="262674" y="92168"/>
                </a:lnTo>
                <a:lnTo>
                  <a:pt x="243542" y="55171"/>
                </a:lnTo>
                <a:lnTo>
                  <a:pt x="214368" y="25999"/>
                </a:lnTo>
                <a:lnTo>
                  <a:pt x="177371" y="6869"/>
                </a:lnTo>
                <a:lnTo>
                  <a:pt x="134772" y="0"/>
                </a:lnTo>
                <a:close/>
              </a:path>
            </a:pathLst>
          </a:custGeom>
          <a:solidFill>
            <a:srgbClr val="808285"/>
          </a:solidFill>
        </p:spPr>
        <p:txBody>
          <a:bodyPr wrap="square" lIns="0" tIns="0" rIns="0" bIns="0" rtlCol="0"/>
          <a:lstStyle/>
          <a:p>
            <a:endParaRPr>
              <a:latin typeface="Arial" panose="020C0503030203020204" pitchFamily="34" charset="0"/>
            </a:endParaRPr>
          </a:p>
        </p:txBody>
      </p:sp>
      <p:sp>
        <p:nvSpPr>
          <p:cNvPr id="13" name="object 13"/>
          <p:cNvSpPr/>
          <p:nvPr/>
        </p:nvSpPr>
        <p:spPr>
          <a:xfrm>
            <a:off x="5859856" y="2654147"/>
            <a:ext cx="189572" cy="189611"/>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14" name="object 14"/>
          <p:cNvSpPr/>
          <p:nvPr/>
        </p:nvSpPr>
        <p:spPr>
          <a:xfrm>
            <a:off x="6736295" y="4759781"/>
            <a:ext cx="167208" cy="167220"/>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15" name="object 15"/>
          <p:cNvSpPr/>
          <p:nvPr/>
        </p:nvSpPr>
        <p:spPr>
          <a:xfrm>
            <a:off x="4823312" y="7296211"/>
            <a:ext cx="231470" cy="231482"/>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7" name="文本框 6"/>
          <p:cNvSpPr txBox="1"/>
          <p:nvPr/>
        </p:nvSpPr>
        <p:spPr>
          <a:xfrm>
            <a:off x="647145" y="8543168"/>
            <a:ext cx="2882520" cy="400110"/>
          </a:xfrm>
          <a:prstGeom prst="rect">
            <a:avLst/>
          </a:prstGeom>
          <a:noFill/>
        </p:spPr>
        <p:txBody>
          <a:bodyPr wrap="none" rtlCol="0">
            <a:spAutoFit/>
          </a:bodyPr>
          <a:lstStyle/>
          <a:p>
            <a:r>
              <a:rPr sz="2000" b="0" u="none">
                <a:solidFill>
                  <a:srgbClr val="00A6D4"/>
                </a:solidFill>
              </a:rPr>
              <a:t>CloudLink Box 310/610</a:t>
            </a:r>
            <a:endParaRPr lang="zh-CN" altLang="en-US" sz="2000" dirty="0">
              <a:solidFill>
                <a:srgbClr val="00A6D4"/>
              </a:solidFill>
              <a:latin typeface="Arial" panose="020C0503030203020204" pitchFamily="34" charset="0"/>
              <a:ea typeface="方正兰亭特黑_GBK" panose="02000000000000000000" pitchFamily="2" charset="-122"/>
            </a:endParaRPr>
          </a:p>
        </p:txBody>
      </p:sp>
      <p:sp>
        <p:nvSpPr>
          <p:cNvPr id="36" name="文本框 35"/>
          <p:cNvSpPr txBox="1"/>
          <p:nvPr/>
        </p:nvSpPr>
        <p:spPr>
          <a:xfrm>
            <a:off x="647143" y="8977216"/>
            <a:ext cx="4738798" cy="400110"/>
          </a:xfrm>
          <a:prstGeom prst="rect">
            <a:avLst/>
          </a:prstGeom>
          <a:noFill/>
        </p:spPr>
        <p:txBody>
          <a:bodyPr wrap="none" rtlCol="0">
            <a:spAutoFit/>
          </a:bodyPr>
          <a:lstStyle/>
          <a:p>
            <a:r>
              <a:rPr sz="2000" b="0" u="none">
                <a:solidFill>
                  <a:srgbClr val="00A6D4"/>
                </a:solidFill>
              </a:rPr>
              <a:t>Ultra-HD Video Conferencing Endpoint</a:t>
            </a:r>
          </a:p>
        </p:txBody>
      </p:sp>
      <p:pic>
        <p:nvPicPr>
          <p:cNvPr id="34" name="图片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2290" y="8099569"/>
            <a:ext cx="1409698" cy="1409698"/>
          </a:xfrm>
          <a:prstGeom prst="rect">
            <a:avLst/>
          </a:prstGeom>
        </p:spPr>
      </p:pic>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413161">
            <a:off x="887319" y="4201256"/>
            <a:ext cx="5768754" cy="3244923"/>
          </a:xfrm>
          <a:prstGeom prst="rect">
            <a:avLst/>
          </a:prstGeom>
        </p:spPr>
      </p:pic>
    </p:spTree>
    <p:extLst>
      <p:ext uri="{BB962C8B-B14F-4D97-AF65-F5344CB8AC3E}">
        <p14:creationId xmlns:p14="http://schemas.microsoft.com/office/powerpoint/2010/main" val="2904598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 name="图片 67"/>
          <p:cNvPicPr>
            <a:picLocks noChangeAspect="1"/>
          </p:cNvPicPr>
          <p:nvPr/>
        </p:nvPicPr>
        <p:blipFill rotWithShape="1">
          <a:blip r:embed="rId3"/>
          <a:srcRect l="1237" t="30049" r="-1237" b="3534"/>
          <a:stretch/>
        </p:blipFill>
        <p:spPr>
          <a:xfrm>
            <a:off x="775466" y="7779399"/>
            <a:ext cx="3078984" cy="1693801"/>
          </a:xfrm>
          <a:prstGeom prst="rect">
            <a:avLst/>
          </a:prstGeom>
        </p:spPr>
      </p:pic>
      <p:sp>
        <p:nvSpPr>
          <p:cNvPr id="67" name="矩形 66"/>
          <p:cNvSpPr/>
          <p:nvPr/>
        </p:nvSpPr>
        <p:spPr>
          <a:xfrm>
            <a:off x="3783081" y="7773266"/>
            <a:ext cx="2985575" cy="1691714"/>
          </a:xfrm>
          <a:prstGeom prst="rect">
            <a:avLst/>
          </a:prstGeom>
          <a:solidFill>
            <a:srgbClr val="E5F4FC"/>
          </a:solidFill>
          <a:ln>
            <a:solidFill>
              <a:srgbClr val="E5F4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64" name="矩形 63"/>
          <p:cNvSpPr/>
          <p:nvPr/>
        </p:nvSpPr>
        <p:spPr>
          <a:xfrm>
            <a:off x="792675" y="5593453"/>
            <a:ext cx="2985575" cy="1807806"/>
          </a:xfrm>
          <a:prstGeom prst="rect">
            <a:avLst/>
          </a:prstGeom>
          <a:solidFill>
            <a:srgbClr val="E5F4FC"/>
          </a:solidFill>
          <a:ln>
            <a:solidFill>
              <a:srgbClr val="E5F4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3" name="object 3"/>
          <p:cNvSpPr/>
          <p:nvPr/>
        </p:nvSpPr>
        <p:spPr>
          <a:xfrm>
            <a:off x="780084" y="5372315"/>
            <a:ext cx="5497169" cy="234798"/>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4" name="object 4"/>
          <p:cNvSpPr/>
          <p:nvPr/>
        </p:nvSpPr>
        <p:spPr>
          <a:xfrm>
            <a:off x="6192151" y="5372315"/>
            <a:ext cx="593953" cy="234798"/>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5" name="object 5"/>
          <p:cNvSpPr/>
          <p:nvPr/>
        </p:nvSpPr>
        <p:spPr>
          <a:xfrm>
            <a:off x="1284305" y="7551595"/>
            <a:ext cx="5497182" cy="234797"/>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6" name="object 6"/>
          <p:cNvSpPr/>
          <p:nvPr/>
        </p:nvSpPr>
        <p:spPr>
          <a:xfrm>
            <a:off x="775466" y="7551595"/>
            <a:ext cx="593928" cy="234797"/>
          </a:xfrm>
          <a:prstGeom prst="rect">
            <a:avLst/>
          </a:prstGeom>
          <a:blipFill>
            <a:blip r:embed="rId7" cstate="print"/>
            <a:stretch>
              <a:fillRect/>
            </a:stretch>
          </a:blipFill>
        </p:spPr>
        <p:txBody>
          <a:bodyPr wrap="square" lIns="0" tIns="0" rIns="0" bIns="0" rtlCol="0"/>
          <a:lstStyle/>
          <a:p>
            <a:endParaRPr>
              <a:latin typeface="Arial" panose="020C0503030203020204" pitchFamily="34" charset="0"/>
            </a:endParaRPr>
          </a:p>
        </p:txBody>
      </p:sp>
      <p:sp>
        <p:nvSpPr>
          <p:cNvPr id="8" name="object 8"/>
          <p:cNvSpPr/>
          <p:nvPr/>
        </p:nvSpPr>
        <p:spPr>
          <a:xfrm>
            <a:off x="2796349" y="978979"/>
            <a:ext cx="3991661" cy="254533"/>
          </a:xfrm>
          <a:prstGeom prst="rect">
            <a:avLst/>
          </a:prstGeom>
          <a:blipFill>
            <a:blip r:embed="rId8" cstate="print"/>
            <a:stretch>
              <a:fillRect/>
            </a:stretch>
          </a:blipFill>
        </p:spPr>
        <p:txBody>
          <a:bodyPr wrap="square" lIns="0" tIns="0" rIns="0" bIns="0" rtlCol="0"/>
          <a:lstStyle/>
          <a:p>
            <a:endParaRPr>
              <a:latin typeface="Arial" panose="020C0503030203020204" pitchFamily="34" charset="0"/>
            </a:endParaRPr>
          </a:p>
        </p:txBody>
      </p:sp>
      <p:sp>
        <p:nvSpPr>
          <p:cNvPr id="9" name="object 9"/>
          <p:cNvSpPr/>
          <p:nvPr/>
        </p:nvSpPr>
        <p:spPr>
          <a:xfrm>
            <a:off x="776897" y="761505"/>
            <a:ext cx="326821" cy="169290"/>
          </a:xfrm>
          <a:prstGeom prst="rect">
            <a:avLst/>
          </a:prstGeom>
          <a:blipFill>
            <a:blip r:embed="rId9" cstate="print"/>
            <a:stretch>
              <a:fillRect/>
            </a:stretch>
          </a:blipFill>
        </p:spPr>
        <p:txBody>
          <a:bodyPr wrap="square" lIns="0" tIns="0" rIns="0" bIns="0" rtlCol="0"/>
          <a:lstStyle/>
          <a:p>
            <a:endParaRPr>
              <a:latin typeface="Arial" panose="020C0503030203020204" pitchFamily="34" charset="0"/>
            </a:endParaRPr>
          </a:p>
        </p:txBody>
      </p:sp>
      <p:sp>
        <p:nvSpPr>
          <p:cNvPr id="11" name="object 11"/>
          <p:cNvSpPr/>
          <p:nvPr/>
        </p:nvSpPr>
        <p:spPr>
          <a:xfrm>
            <a:off x="1602206" y="4951895"/>
            <a:ext cx="5185803" cy="254533"/>
          </a:xfrm>
          <a:prstGeom prst="rect">
            <a:avLst/>
          </a:prstGeom>
          <a:blipFill>
            <a:blip r:embed="rId10" cstate="print"/>
            <a:stretch>
              <a:fillRect/>
            </a:stretch>
          </a:blipFill>
        </p:spPr>
        <p:txBody>
          <a:bodyPr wrap="square" lIns="0" tIns="0" rIns="0" bIns="0" rtlCol="0"/>
          <a:lstStyle/>
          <a:p>
            <a:endParaRPr>
              <a:latin typeface="Arial" panose="020C0503030203020204" pitchFamily="34" charset="0"/>
            </a:endParaRPr>
          </a:p>
        </p:txBody>
      </p:sp>
      <p:sp>
        <p:nvSpPr>
          <p:cNvPr id="13" name="object 13"/>
          <p:cNvSpPr txBox="1"/>
          <p:nvPr/>
        </p:nvSpPr>
        <p:spPr>
          <a:xfrm>
            <a:off x="765910" y="1290564"/>
            <a:ext cx="6035957" cy="1105431"/>
          </a:xfrm>
          <a:prstGeom prst="rect">
            <a:avLst/>
          </a:prstGeom>
        </p:spPr>
        <p:txBody>
          <a:bodyPr vert="horz" wrap="square" lIns="0" tIns="12700" rIns="0" bIns="0" rtlCol="0">
            <a:spAutoFit/>
          </a:bodyPr>
          <a:lstStyle/>
          <a:p>
            <a:pPr marL="12700" marR="5080">
              <a:lnSpc>
                <a:spcPct val="141700"/>
              </a:lnSpc>
              <a:spcBef>
                <a:spcPts val="100"/>
              </a:spcBef>
            </a:pPr>
            <a:r>
              <a:rPr sz="1000" b="0" u="none" dirty="0"/>
              <a:t>HUAWEI </a:t>
            </a:r>
            <a:r>
              <a:rPr sz="1000" b="0" u="none" dirty="0" err="1"/>
              <a:t>CloudLink</a:t>
            </a:r>
            <a:r>
              <a:rPr sz="1000" b="0" u="none" dirty="0"/>
              <a:t> Box 310 and </a:t>
            </a:r>
            <a:r>
              <a:rPr sz="1000" b="0" u="none" dirty="0" err="1"/>
              <a:t>CloudLink</a:t>
            </a:r>
            <a:r>
              <a:rPr sz="1000" b="0" u="none" dirty="0"/>
              <a:t> Box 610 are next-gen ultra-HD video conferencing endpoints built on Huawei's proprietary core technologies and high-computing hardware platform architecture. The Box 310 and Box 610 are equipped with H.265 4K dual-stream audio and video media processing capabilities and extensive audiovisual ports. It is compatible with a variety of cameras and display devices for meeting rooms of all sizes.</a:t>
            </a:r>
            <a:endParaRPr sz="1000" dirty="0">
              <a:latin typeface="Arial" panose="020C0503030203020204" pitchFamily="34" charset="0"/>
              <a:ea typeface="方正兰亭黑简体" panose="02000000000000000000" pitchFamily="2" charset="-122"/>
              <a:cs typeface="方正兰亭黑简体"/>
            </a:endParaRPr>
          </a:p>
        </p:txBody>
      </p:sp>
      <p:sp>
        <p:nvSpPr>
          <p:cNvPr id="14" name="object 14"/>
          <p:cNvSpPr txBox="1"/>
          <p:nvPr/>
        </p:nvSpPr>
        <p:spPr>
          <a:xfrm>
            <a:off x="5127282" y="3262924"/>
            <a:ext cx="1641374" cy="289823"/>
          </a:xfrm>
          <a:prstGeom prst="rect">
            <a:avLst/>
          </a:prstGeom>
        </p:spPr>
        <p:txBody>
          <a:bodyPr vert="horz" wrap="square" lIns="0" tIns="12700" rIns="0" bIns="0" rtlCol="0">
            <a:spAutoFit/>
          </a:bodyPr>
          <a:lstStyle/>
          <a:p>
            <a:pPr marL="12700">
              <a:lnSpc>
                <a:spcPct val="100000"/>
              </a:lnSpc>
              <a:spcBef>
                <a:spcPts val="100"/>
              </a:spcBef>
            </a:pPr>
            <a:r>
              <a:rPr sz="900" b="0" u="none">
                <a:solidFill>
                  <a:srgbClr val="231F20"/>
                </a:solidFill>
              </a:rPr>
              <a:t>4K 30 fps video + content, H.265 encoding and decoding</a:t>
            </a:r>
            <a:endParaRPr sz="900" dirty="0">
              <a:latin typeface="Arial" panose="020C0503030203020204" pitchFamily="34" charset="0"/>
              <a:ea typeface="方正兰亭黑简体" panose="02000000000000000000" pitchFamily="2" charset="-122"/>
              <a:cs typeface="方正兰亭黑简体"/>
            </a:endParaRPr>
          </a:p>
        </p:txBody>
      </p:sp>
      <p:sp>
        <p:nvSpPr>
          <p:cNvPr id="15" name="object 15"/>
          <p:cNvSpPr txBox="1"/>
          <p:nvPr/>
        </p:nvSpPr>
        <p:spPr>
          <a:xfrm>
            <a:off x="5180432" y="4073918"/>
            <a:ext cx="1588223" cy="428322"/>
          </a:xfrm>
          <a:prstGeom prst="rect">
            <a:avLst/>
          </a:prstGeom>
        </p:spPr>
        <p:txBody>
          <a:bodyPr vert="horz" wrap="square" lIns="0" tIns="12700" rIns="0" bIns="0" rtlCol="0">
            <a:spAutoFit/>
          </a:bodyPr>
          <a:lstStyle/>
          <a:p>
            <a:pPr marL="12700">
              <a:lnSpc>
                <a:spcPct val="100000"/>
              </a:lnSpc>
              <a:spcBef>
                <a:spcPts val="100"/>
              </a:spcBef>
            </a:pPr>
            <a:r>
              <a:rPr sz="900" b="0" u="none">
                <a:solidFill>
                  <a:srgbClr val="231F20"/>
                </a:solidFill>
              </a:rPr>
              <a:t>An extensive range of ports for fast integration in meeting rooms</a:t>
            </a:r>
          </a:p>
        </p:txBody>
      </p:sp>
      <p:sp>
        <p:nvSpPr>
          <p:cNvPr id="16" name="object 16"/>
          <p:cNvSpPr txBox="1"/>
          <p:nvPr/>
        </p:nvSpPr>
        <p:spPr>
          <a:xfrm>
            <a:off x="5142368" y="2538463"/>
            <a:ext cx="1760082" cy="428322"/>
          </a:xfrm>
          <a:prstGeom prst="rect">
            <a:avLst/>
          </a:prstGeom>
        </p:spPr>
        <p:txBody>
          <a:bodyPr vert="horz" wrap="square" lIns="0" tIns="12700" rIns="0" bIns="0" rtlCol="0">
            <a:spAutoFit/>
          </a:bodyPr>
          <a:lstStyle/>
          <a:p>
            <a:pPr marL="12700">
              <a:lnSpc>
                <a:spcPct val="100000"/>
              </a:lnSpc>
              <a:spcBef>
                <a:spcPts val="100"/>
              </a:spcBef>
            </a:pPr>
            <a:r>
              <a:rPr sz="900" b="0" u="none">
                <a:solidFill>
                  <a:srgbClr val="231F20"/>
                </a:solidFill>
              </a:rPr>
              <a:t>Next-gen hardware platform with independent core technologies</a:t>
            </a:r>
            <a:endParaRPr sz="900" dirty="0">
              <a:latin typeface="Arial" panose="020C0503030203020204" pitchFamily="34" charset="0"/>
              <a:ea typeface="方正兰亭黑简体" panose="02000000000000000000" pitchFamily="2" charset="-122"/>
              <a:cs typeface="方正兰亭黑简体"/>
            </a:endParaRPr>
          </a:p>
        </p:txBody>
      </p:sp>
      <p:sp>
        <p:nvSpPr>
          <p:cNvPr id="18" name="object 18"/>
          <p:cNvSpPr txBox="1"/>
          <p:nvPr/>
        </p:nvSpPr>
        <p:spPr>
          <a:xfrm>
            <a:off x="449723" y="3830987"/>
            <a:ext cx="3478454" cy="702115"/>
          </a:xfrm>
          <a:prstGeom prst="rect">
            <a:avLst/>
          </a:prstGeom>
        </p:spPr>
        <p:txBody>
          <a:bodyPr vert="horz" wrap="square" lIns="0" tIns="45085" rIns="0" bIns="0" rtlCol="0">
            <a:spAutoFit/>
          </a:bodyPr>
          <a:lstStyle/>
          <a:p>
            <a:pPr algn="ctr">
              <a:lnSpc>
                <a:spcPct val="100000"/>
              </a:lnSpc>
              <a:spcBef>
                <a:spcPts val="355"/>
              </a:spcBef>
            </a:pPr>
            <a:r>
              <a:rPr sz="1200" b="0" u="none">
                <a:solidFill>
                  <a:srgbClr val="231F20"/>
                </a:solidFill>
              </a:rPr>
              <a:t>CloudLink Box 310/610</a:t>
            </a:r>
          </a:p>
          <a:p>
            <a:pPr algn="ctr">
              <a:lnSpc>
                <a:spcPct val="100000"/>
              </a:lnSpc>
              <a:spcBef>
                <a:spcPts val="384"/>
              </a:spcBef>
            </a:pPr>
            <a:r>
              <a:rPr sz="1200" b="0" u="none">
                <a:solidFill>
                  <a:srgbClr val="231F20"/>
                </a:solidFill>
              </a:rPr>
              <a:t>Ultimate Performance.</a:t>
            </a:r>
          </a:p>
          <a:p>
            <a:pPr algn="ctr">
              <a:lnSpc>
                <a:spcPct val="100000"/>
              </a:lnSpc>
              <a:spcBef>
                <a:spcPts val="384"/>
              </a:spcBef>
            </a:pPr>
            <a:r>
              <a:rPr sz="1200" b="0" u="none">
                <a:solidFill>
                  <a:srgbClr val="231F20"/>
                </a:solidFill>
              </a:rPr>
              <a:t>Unlimited Scalability.</a:t>
            </a:r>
            <a:endParaRPr sz="1200" dirty="0">
              <a:latin typeface="Arial" panose="020C0503030203020204" pitchFamily="34" charset="0"/>
              <a:ea typeface="方正兰亭黑简体" panose="02000000000000000000" pitchFamily="2" charset="-122"/>
              <a:cs typeface="方正兰亭黑简体"/>
            </a:endParaRPr>
          </a:p>
        </p:txBody>
      </p:sp>
      <p:grpSp>
        <p:nvGrpSpPr>
          <p:cNvPr id="69" name="组合 68"/>
          <p:cNvGrpSpPr/>
          <p:nvPr/>
        </p:nvGrpSpPr>
        <p:grpSpPr>
          <a:xfrm>
            <a:off x="4466466" y="2489024"/>
            <a:ext cx="533668" cy="512597"/>
            <a:chOff x="4459636" y="3824423"/>
            <a:chExt cx="533668" cy="512597"/>
          </a:xfrm>
        </p:grpSpPr>
        <p:sp>
          <p:nvSpPr>
            <p:cNvPr id="39" name="object 39"/>
            <p:cNvSpPr/>
            <p:nvPr/>
          </p:nvSpPr>
          <p:spPr>
            <a:xfrm>
              <a:off x="4471273" y="3826125"/>
              <a:ext cx="510147" cy="510895"/>
            </a:xfrm>
            <a:prstGeom prst="rect">
              <a:avLst/>
            </a:prstGeom>
            <a:blipFill>
              <a:blip r:embed="rId11" cstate="print"/>
              <a:stretch>
                <a:fillRect/>
              </a:stretch>
            </a:blipFill>
          </p:spPr>
          <p:txBody>
            <a:bodyPr wrap="square" lIns="0" tIns="0" rIns="0" bIns="0" rtlCol="0"/>
            <a:lstStyle/>
            <a:p>
              <a:endParaRPr>
                <a:latin typeface="Arial" panose="020C0503030203020204" pitchFamily="34" charset="0"/>
              </a:endParaRPr>
            </a:p>
          </p:txBody>
        </p:sp>
        <p:sp>
          <p:nvSpPr>
            <p:cNvPr id="40" name="object 40"/>
            <p:cNvSpPr/>
            <p:nvPr/>
          </p:nvSpPr>
          <p:spPr>
            <a:xfrm>
              <a:off x="4489171" y="3832030"/>
              <a:ext cx="486409" cy="499109"/>
            </a:xfrm>
            <a:custGeom>
              <a:avLst/>
              <a:gdLst/>
              <a:ahLst/>
              <a:cxnLst/>
              <a:rect l="l" t="t" r="r" b="b"/>
              <a:pathLst>
                <a:path w="486410" h="499110">
                  <a:moveTo>
                    <a:pt x="237145" y="0"/>
                  </a:moveTo>
                  <a:lnTo>
                    <a:pt x="220210" y="586"/>
                  </a:lnTo>
                  <a:lnTo>
                    <a:pt x="203328" y="2338"/>
                  </a:lnTo>
                  <a:lnTo>
                    <a:pt x="186546" y="5245"/>
                  </a:lnTo>
                  <a:lnTo>
                    <a:pt x="169911" y="9296"/>
                  </a:lnTo>
                  <a:lnTo>
                    <a:pt x="173150" y="20967"/>
                  </a:lnTo>
                  <a:lnTo>
                    <a:pt x="130739" y="37388"/>
                  </a:lnTo>
                  <a:lnTo>
                    <a:pt x="92694" y="61289"/>
                  </a:lnTo>
                  <a:lnTo>
                    <a:pt x="59934" y="91799"/>
                  </a:lnTo>
                  <a:lnTo>
                    <a:pt x="33377" y="128048"/>
                  </a:lnTo>
                  <a:lnTo>
                    <a:pt x="13942" y="169164"/>
                  </a:lnTo>
                  <a:lnTo>
                    <a:pt x="2643" y="213381"/>
                  </a:lnTo>
                  <a:lnTo>
                    <a:pt x="0" y="257913"/>
                  </a:lnTo>
                  <a:lnTo>
                    <a:pt x="5642" y="301629"/>
                  </a:lnTo>
                  <a:lnTo>
                    <a:pt x="19200" y="343401"/>
                  </a:lnTo>
                  <a:lnTo>
                    <a:pt x="40302" y="382099"/>
                  </a:lnTo>
                  <a:lnTo>
                    <a:pt x="68577" y="416594"/>
                  </a:lnTo>
                  <a:lnTo>
                    <a:pt x="103655" y="445757"/>
                  </a:lnTo>
                  <a:lnTo>
                    <a:pt x="96835" y="455714"/>
                  </a:lnTo>
                  <a:lnTo>
                    <a:pt x="138017" y="478374"/>
                  </a:lnTo>
                  <a:lnTo>
                    <a:pt x="195375" y="495452"/>
                  </a:lnTo>
                  <a:lnTo>
                    <a:pt x="238596" y="499067"/>
                  </a:lnTo>
                  <a:lnTo>
                    <a:pt x="281631" y="495082"/>
                  </a:lnTo>
                  <a:lnTo>
                    <a:pt x="323619" y="483489"/>
                  </a:lnTo>
                  <a:lnTo>
                    <a:pt x="319517" y="472249"/>
                  </a:lnTo>
                  <a:lnTo>
                    <a:pt x="338752" y="463931"/>
                  </a:lnTo>
                  <a:lnTo>
                    <a:pt x="234325" y="463931"/>
                  </a:lnTo>
                  <a:lnTo>
                    <a:pt x="234325" y="446100"/>
                  </a:lnTo>
                  <a:lnTo>
                    <a:pt x="369935" y="446100"/>
                  </a:lnTo>
                  <a:lnTo>
                    <a:pt x="386166" y="434426"/>
                  </a:lnTo>
                  <a:lnTo>
                    <a:pt x="403303" y="419061"/>
                  </a:lnTo>
                  <a:lnTo>
                    <a:pt x="237361" y="419061"/>
                  </a:lnTo>
                  <a:lnTo>
                    <a:pt x="222857" y="418435"/>
                  </a:lnTo>
                  <a:lnTo>
                    <a:pt x="179969" y="409016"/>
                  </a:lnTo>
                  <a:lnTo>
                    <a:pt x="139657" y="388059"/>
                  </a:lnTo>
                  <a:lnTo>
                    <a:pt x="108495" y="359295"/>
                  </a:lnTo>
                  <a:lnTo>
                    <a:pt x="53071" y="359295"/>
                  </a:lnTo>
                  <a:lnTo>
                    <a:pt x="50150" y="354215"/>
                  </a:lnTo>
                  <a:lnTo>
                    <a:pt x="65606" y="345236"/>
                  </a:lnTo>
                  <a:lnTo>
                    <a:pt x="99072" y="345236"/>
                  </a:lnTo>
                  <a:lnTo>
                    <a:pt x="84062" y="321676"/>
                  </a:lnTo>
                  <a:lnTo>
                    <a:pt x="79592" y="307848"/>
                  </a:lnTo>
                  <a:lnTo>
                    <a:pt x="30910" y="307848"/>
                  </a:lnTo>
                  <a:lnTo>
                    <a:pt x="29398" y="302221"/>
                  </a:lnTo>
                  <a:lnTo>
                    <a:pt x="46696" y="297573"/>
                  </a:lnTo>
                  <a:lnTo>
                    <a:pt x="76270" y="297573"/>
                  </a:lnTo>
                  <a:lnTo>
                    <a:pt x="70724" y="280418"/>
                  </a:lnTo>
                  <a:lnTo>
                    <a:pt x="69194" y="252501"/>
                  </a:lnTo>
                  <a:lnTo>
                    <a:pt x="22794" y="252501"/>
                  </a:lnTo>
                  <a:lnTo>
                    <a:pt x="22794" y="246557"/>
                  </a:lnTo>
                  <a:lnTo>
                    <a:pt x="68868" y="246557"/>
                  </a:lnTo>
                  <a:lnTo>
                    <a:pt x="68321" y="236561"/>
                  </a:lnTo>
                  <a:lnTo>
                    <a:pt x="75832" y="201485"/>
                  </a:lnTo>
                  <a:lnTo>
                    <a:pt x="46696" y="201485"/>
                  </a:lnTo>
                  <a:lnTo>
                    <a:pt x="29398" y="196938"/>
                  </a:lnTo>
                  <a:lnTo>
                    <a:pt x="30910" y="191211"/>
                  </a:lnTo>
                  <a:lnTo>
                    <a:pt x="78361" y="191211"/>
                  </a:lnTo>
                  <a:lnTo>
                    <a:pt x="98942" y="153809"/>
                  </a:lnTo>
                  <a:lnTo>
                    <a:pt x="65606" y="153809"/>
                  </a:lnTo>
                  <a:lnTo>
                    <a:pt x="50150" y="144843"/>
                  </a:lnTo>
                  <a:lnTo>
                    <a:pt x="53071" y="139763"/>
                  </a:lnTo>
                  <a:lnTo>
                    <a:pt x="109619" y="139763"/>
                  </a:lnTo>
                  <a:lnTo>
                    <a:pt x="140947" y="110240"/>
                  </a:lnTo>
                  <a:lnTo>
                    <a:pt x="186750" y="87899"/>
                  </a:lnTo>
                  <a:lnTo>
                    <a:pt x="237475" y="80098"/>
                  </a:lnTo>
                  <a:lnTo>
                    <a:pt x="419603" y="80098"/>
                  </a:lnTo>
                  <a:lnTo>
                    <a:pt x="411430" y="70884"/>
                  </a:lnTo>
                  <a:lnTo>
                    <a:pt x="390231" y="52959"/>
                  </a:lnTo>
                  <a:lnTo>
                    <a:pt x="234325" y="52959"/>
                  </a:lnTo>
                  <a:lnTo>
                    <a:pt x="234325" y="35128"/>
                  </a:lnTo>
                  <a:lnTo>
                    <a:pt x="363732" y="35128"/>
                  </a:lnTo>
                  <a:lnTo>
                    <a:pt x="354502" y="29353"/>
                  </a:lnTo>
                  <a:lnTo>
                    <a:pt x="321663" y="14808"/>
                  </a:lnTo>
                  <a:lnTo>
                    <a:pt x="300833" y="8347"/>
                  </a:lnTo>
                  <a:lnTo>
                    <a:pt x="279733" y="3717"/>
                  </a:lnTo>
                  <a:lnTo>
                    <a:pt x="258468" y="931"/>
                  </a:lnTo>
                  <a:lnTo>
                    <a:pt x="237145" y="0"/>
                  </a:lnTo>
                  <a:close/>
                </a:path>
                <a:path w="486410" h="499110">
                  <a:moveTo>
                    <a:pt x="369935" y="446100"/>
                  </a:moveTo>
                  <a:lnTo>
                    <a:pt x="240282" y="446100"/>
                  </a:lnTo>
                  <a:lnTo>
                    <a:pt x="240282" y="463931"/>
                  </a:lnTo>
                  <a:lnTo>
                    <a:pt x="338752" y="463931"/>
                  </a:lnTo>
                  <a:lnTo>
                    <a:pt x="343016" y="462086"/>
                  </a:lnTo>
                  <a:lnTo>
                    <a:pt x="365331" y="449411"/>
                  </a:lnTo>
                  <a:lnTo>
                    <a:pt x="369935" y="446100"/>
                  </a:lnTo>
                  <a:close/>
                </a:path>
                <a:path w="486410" h="499110">
                  <a:moveTo>
                    <a:pt x="419603" y="80098"/>
                  </a:moveTo>
                  <a:lnTo>
                    <a:pt x="237475" y="80098"/>
                  </a:lnTo>
                  <a:lnTo>
                    <a:pt x="251790" y="80695"/>
                  </a:lnTo>
                  <a:lnTo>
                    <a:pt x="266142" y="82518"/>
                  </a:lnTo>
                  <a:lnTo>
                    <a:pt x="334912" y="110999"/>
                  </a:lnTo>
                  <a:lnTo>
                    <a:pt x="367192" y="140807"/>
                  </a:lnTo>
                  <a:lnTo>
                    <a:pt x="390496" y="177382"/>
                  </a:lnTo>
                  <a:lnTo>
                    <a:pt x="403837" y="218640"/>
                  </a:lnTo>
                  <a:lnTo>
                    <a:pt x="406232" y="262497"/>
                  </a:lnTo>
                  <a:lnTo>
                    <a:pt x="396695" y="306870"/>
                  </a:lnTo>
                  <a:lnTo>
                    <a:pt x="362721" y="363574"/>
                  </a:lnTo>
                  <a:lnTo>
                    <a:pt x="309459" y="402856"/>
                  </a:lnTo>
                  <a:lnTo>
                    <a:pt x="255798" y="418049"/>
                  </a:lnTo>
                  <a:lnTo>
                    <a:pt x="237361" y="419061"/>
                  </a:lnTo>
                  <a:lnTo>
                    <a:pt x="403303" y="419061"/>
                  </a:lnTo>
                  <a:lnTo>
                    <a:pt x="405229" y="417334"/>
                  </a:lnTo>
                  <a:lnTo>
                    <a:pt x="422322" y="398255"/>
                  </a:lnTo>
                  <a:lnTo>
                    <a:pt x="437306" y="377383"/>
                  </a:lnTo>
                  <a:lnTo>
                    <a:pt x="447563" y="359295"/>
                  </a:lnTo>
                  <a:lnTo>
                    <a:pt x="421549" y="359295"/>
                  </a:lnTo>
                  <a:lnTo>
                    <a:pt x="406093" y="350431"/>
                  </a:lnTo>
                  <a:lnTo>
                    <a:pt x="409001" y="345236"/>
                  </a:lnTo>
                  <a:lnTo>
                    <a:pt x="454213" y="345236"/>
                  </a:lnTo>
                  <a:lnTo>
                    <a:pt x="460144" y="331508"/>
                  </a:lnTo>
                  <a:lnTo>
                    <a:pt x="472817" y="331508"/>
                  </a:lnTo>
                  <a:lnTo>
                    <a:pt x="477540" y="316779"/>
                  </a:lnTo>
                  <a:lnTo>
                    <a:pt x="479710" y="307848"/>
                  </a:lnTo>
                  <a:lnTo>
                    <a:pt x="443596" y="307848"/>
                  </a:lnTo>
                  <a:lnTo>
                    <a:pt x="426400" y="303301"/>
                  </a:lnTo>
                  <a:lnTo>
                    <a:pt x="427924" y="297573"/>
                  </a:lnTo>
                  <a:lnTo>
                    <a:pt x="482071" y="297573"/>
                  </a:lnTo>
                  <a:lnTo>
                    <a:pt x="484717" y="281819"/>
                  </a:lnTo>
                  <a:lnTo>
                    <a:pt x="486395" y="264172"/>
                  </a:lnTo>
                  <a:lnTo>
                    <a:pt x="474292" y="263423"/>
                  </a:lnTo>
                  <a:lnTo>
                    <a:pt x="474438" y="252501"/>
                  </a:lnTo>
                  <a:lnTo>
                    <a:pt x="433881" y="252501"/>
                  </a:lnTo>
                  <a:lnTo>
                    <a:pt x="433881" y="246557"/>
                  </a:lnTo>
                  <a:lnTo>
                    <a:pt x="474517" y="246557"/>
                  </a:lnTo>
                  <a:lnTo>
                    <a:pt x="474576" y="242152"/>
                  </a:lnTo>
                  <a:lnTo>
                    <a:pt x="472984" y="221046"/>
                  </a:lnTo>
                  <a:lnTo>
                    <a:pt x="469723" y="201485"/>
                  </a:lnTo>
                  <a:lnTo>
                    <a:pt x="427924" y="201485"/>
                  </a:lnTo>
                  <a:lnTo>
                    <a:pt x="426400" y="195745"/>
                  </a:lnTo>
                  <a:lnTo>
                    <a:pt x="443710" y="191211"/>
                  </a:lnTo>
                  <a:lnTo>
                    <a:pt x="467159" y="191211"/>
                  </a:lnTo>
                  <a:lnTo>
                    <a:pt x="464132" y="179641"/>
                  </a:lnTo>
                  <a:lnTo>
                    <a:pt x="457007" y="159595"/>
                  </a:lnTo>
                  <a:lnTo>
                    <a:pt x="454340" y="153809"/>
                  </a:lnTo>
                  <a:lnTo>
                    <a:pt x="409001" y="153809"/>
                  </a:lnTo>
                  <a:lnTo>
                    <a:pt x="406093" y="148729"/>
                  </a:lnTo>
                  <a:lnTo>
                    <a:pt x="421549" y="139763"/>
                  </a:lnTo>
                  <a:lnTo>
                    <a:pt x="447796" y="139763"/>
                  </a:lnTo>
                  <a:lnTo>
                    <a:pt x="437566" y="122009"/>
                  </a:lnTo>
                  <a:lnTo>
                    <a:pt x="425333" y="104635"/>
                  </a:lnTo>
                  <a:lnTo>
                    <a:pt x="434846" y="97282"/>
                  </a:lnTo>
                  <a:lnTo>
                    <a:pt x="419603" y="80098"/>
                  </a:lnTo>
                  <a:close/>
                </a:path>
                <a:path w="486410" h="499110">
                  <a:moveTo>
                    <a:pt x="99072" y="345236"/>
                  </a:moveTo>
                  <a:lnTo>
                    <a:pt x="65606" y="345236"/>
                  </a:lnTo>
                  <a:lnTo>
                    <a:pt x="68527" y="350431"/>
                  </a:lnTo>
                  <a:lnTo>
                    <a:pt x="53071" y="359295"/>
                  </a:lnTo>
                  <a:lnTo>
                    <a:pt x="108495" y="359295"/>
                  </a:lnTo>
                  <a:lnTo>
                    <a:pt x="107364" y="358251"/>
                  </a:lnTo>
                  <a:lnTo>
                    <a:pt x="99072" y="345236"/>
                  </a:lnTo>
                  <a:close/>
                </a:path>
                <a:path w="486410" h="499110">
                  <a:moveTo>
                    <a:pt x="454213" y="345236"/>
                  </a:moveTo>
                  <a:lnTo>
                    <a:pt x="409001" y="345236"/>
                  </a:lnTo>
                  <a:lnTo>
                    <a:pt x="424470" y="354215"/>
                  </a:lnTo>
                  <a:lnTo>
                    <a:pt x="421549" y="359295"/>
                  </a:lnTo>
                  <a:lnTo>
                    <a:pt x="447563" y="359295"/>
                  </a:lnTo>
                  <a:lnTo>
                    <a:pt x="449981" y="355030"/>
                  </a:lnTo>
                  <a:lnTo>
                    <a:pt x="454213" y="345236"/>
                  </a:lnTo>
                  <a:close/>
                </a:path>
                <a:path w="486410" h="499110">
                  <a:moveTo>
                    <a:pt x="472817" y="331508"/>
                  </a:moveTo>
                  <a:lnTo>
                    <a:pt x="460144" y="331508"/>
                  </a:lnTo>
                  <a:lnTo>
                    <a:pt x="471384" y="335622"/>
                  </a:lnTo>
                  <a:lnTo>
                    <a:pt x="471587" y="335076"/>
                  </a:lnTo>
                  <a:lnTo>
                    <a:pt x="471815" y="334543"/>
                  </a:lnTo>
                  <a:lnTo>
                    <a:pt x="472019" y="333997"/>
                  </a:lnTo>
                  <a:lnTo>
                    <a:pt x="472817" y="331508"/>
                  </a:lnTo>
                  <a:close/>
                </a:path>
                <a:path w="486410" h="499110">
                  <a:moveTo>
                    <a:pt x="76270" y="297573"/>
                  </a:moveTo>
                  <a:lnTo>
                    <a:pt x="46696" y="297573"/>
                  </a:lnTo>
                  <a:lnTo>
                    <a:pt x="48207" y="303301"/>
                  </a:lnTo>
                  <a:lnTo>
                    <a:pt x="30910" y="307848"/>
                  </a:lnTo>
                  <a:lnTo>
                    <a:pt x="79592" y="307848"/>
                  </a:lnTo>
                  <a:lnTo>
                    <a:pt x="76270" y="297573"/>
                  </a:lnTo>
                  <a:close/>
                </a:path>
                <a:path w="486410" h="499110">
                  <a:moveTo>
                    <a:pt x="482071" y="297573"/>
                  </a:moveTo>
                  <a:lnTo>
                    <a:pt x="427924" y="297573"/>
                  </a:lnTo>
                  <a:lnTo>
                    <a:pt x="445222" y="302221"/>
                  </a:lnTo>
                  <a:lnTo>
                    <a:pt x="443596" y="307848"/>
                  </a:lnTo>
                  <a:lnTo>
                    <a:pt x="479710" y="307848"/>
                  </a:lnTo>
                  <a:lnTo>
                    <a:pt x="481769" y="299370"/>
                  </a:lnTo>
                  <a:lnTo>
                    <a:pt x="482071" y="297573"/>
                  </a:lnTo>
                  <a:close/>
                </a:path>
                <a:path w="486410" h="499110">
                  <a:moveTo>
                    <a:pt x="68868" y="246557"/>
                  </a:moveTo>
                  <a:lnTo>
                    <a:pt x="40739" y="246557"/>
                  </a:lnTo>
                  <a:lnTo>
                    <a:pt x="40739" y="252501"/>
                  </a:lnTo>
                  <a:lnTo>
                    <a:pt x="69194" y="252501"/>
                  </a:lnTo>
                  <a:lnTo>
                    <a:pt x="68868" y="246557"/>
                  </a:lnTo>
                  <a:close/>
                </a:path>
                <a:path w="486410" h="499110">
                  <a:moveTo>
                    <a:pt x="474517" y="246557"/>
                  </a:moveTo>
                  <a:lnTo>
                    <a:pt x="451711" y="246557"/>
                  </a:lnTo>
                  <a:lnTo>
                    <a:pt x="451711" y="252501"/>
                  </a:lnTo>
                  <a:lnTo>
                    <a:pt x="474438" y="252501"/>
                  </a:lnTo>
                  <a:lnTo>
                    <a:pt x="474517" y="246557"/>
                  </a:lnTo>
                  <a:close/>
                </a:path>
                <a:path w="486410" h="499110">
                  <a:moveTo>
                    <a:pt x="78361" y="191211"/>
                  </a:moveTo>
                  <a:lnTo>
                    <a:pt x="30910" y="191211"/>
                  </a:lnTo>
                  <a:lnTo>
                    <a:pt x="48207" y="195745"/>
                  </a:lnTo>
                  <a:lnTo>
                    <a:pt x="46696" y="201485"/>
                  </a:lnTo>
                  <a:lnTo>
                    <a:pt x="75832" y="201485"/>
                  </a:lnTo>
                  <a:lnTo>
                    <a:pt x="77823" y="192189"/>
                  </a:lnTo>
                  <a:lnTo>
                    <a:pt x="78361" y="191211"/>
                  </a:lnTo>
                  <a:close/>
                </a:path>
                <a:path w="486410" h="499110">
                  <a:moveTo>
                    <a:pt x="467159" y="191211"/>
                  </a:moveTo>
                  <a:lnTo>
                    <a:pt x="443710" y="191211"/>
                  </a:lnTo>
                  <a:lnTo>
                    <a:pt x="445222" y="196938"/>
                  </a:lnTo>
                  <a:lnTo>
                    <a:pt x="427924" y="201485"/>
                  </a:lnTo>
                  <a:lnTo>
                    <a:pt x="469723" y="201485"/>
                  </a:lnTo>
                  <a:lnTo>
                    <a:pt x="469506" y="200183"/>
                  </a:lnTo>
                  <a:lnTo>
                    <a:pt x="467159" y="191211"/>
                  </a:lnTo>
                  <a:close/>
                </a:path>
                <a:path w="486410" h="499110">
                  <a:moveTo>
                    <a:pt x="109619" y="139763"/>
                  </a:moveTo>
                  <a:lnTo>
                    <a:pt x="53071" y="139763"/>
                  </a:lnTo>
                  <a:lnTo>
                    <a:pt x="68527" y="148729"/>
                  </a:lnTo>
                  <a:lnTo>
                    <a:pt x="65606" y="153809"/>
                  </a:lnTo>
                  <a:lnTo>
                    <a:pt x="98942" y="153809"/>
                  </a:lnTo>
                  <a:lnTo>
                    <a:pt x="103496" y="145533"/>
                  </a:lnTo>
                  <a:lnTo>
                    <a:pt x="109619" y="139763"/>
                  </a:lnTo>
                  <a:close/>
                </a:path>
                <a:path w="486410" h="499110">
                  <a:moveTo>
                    <a:pt x="447796" y="139763"/>
                  </a:moveTo>
                  <a:lnTo>
                    <a:pt x="421549" y="139763"/>
                  </a:lnTo>
                  <a:lnTo>
                    <a:pt x="424470" y="144843"/>
                  </a:lnTo>
                  <a:lnTo>
                    <a:pt x="409001" y="153809"/>
                  </a:lnTo>
                  <a:lnTo>
                    <a:pt x="454340" y="153809"/>
                  </a:lnTo>
                  <a:lnTo>
                    <a:pt x="448138" y="140357"/>
                  </a:lnTo>
                  <a:lnTo>
                    <a:pt x="447796" y="139763"/>
                  </a:lnTo>
                  <a:close/>
                </a:path>
                <a:path w="486410" h="499110">
                  <a:moveTo>
                    <a:pt x="363732" y="35128"/>
                  </a:moveTo>
                  <a:lnTo>
                    <a:pt x="240282" y="35128"/>
                  </a:lnTo>
                  <a:lnTo>
                    <a:pt x="240282" y="52959"/>
                  </a:lnTo>
                  <a:lnTo>
                    <a:pt x="390231" y="52959"/>
                  </a:lnTo>
                  <a:lnTo>
                    <a:pt x="384536" y="48144"/>
                  </a:lnTo>
                  <a:lnTo>
                    <a:pt x="363732" y="35128"/>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41" name="object 41"/>
            <p:cNvSpPr/>
            <p:nvPr/>
          </p:nvSpPr>
          <p:spPr>
            <a:xfrm>
              <a:off x="4557485" y="3912129"/>
              <a:ext cx="337922" cy="338962"/>
            </a:xfrm>
            <a:prstGeom prst="rect">
              <a:avLst/>
            </a:prstGeom>
            <a:blipFill>
              <a:blip r:embed="rId12" cstate="print"/>
              <a:stretch>
                <a:fillRect/>
              </a:stretch>
            </a:blipFill>
          </p:spPr>
          <p:txBody>
            <a:bodyPr wrap="square" lIns="0" tIns="0" rIns="0" bIns="0" rtlCol="0"/>
            <a:lstStyle/>
            <a:p>
              <a:endParaRPr>
                <a:latin typeface="Arial" panose="020C0503030203020204" pitchFamily="34" charset="0"/>
              </a:endParaRPr>
            </a:p>
          </p:txBody>
        </p:sp>
        <p:sp>
          <p:nvSpPr>
            <p:cNvPr id="42" name="object 42"/>
            <p:cNvSpPr/>
            <p:nvPr/>
          </p:nvSpPr>
          <p:spPr>
            <a:xfrm>
              <a:off x="4563438" y="3919053"/>
              <a:ext cx="326390" cy="327025"/>
            </a:xfrm>
            <a:custGeom>
              <a:avLst/>
              <a:gdLst/>
              <a:ahLst/>
              <a:cxnLst/>
              <a:rect l="l" t="t" r="r" b="b"/>
              <a:pathLst>
                <a:path w="326389" h="327025">
                  <a:moveTo>
                    <a:pt x="175596" y="0"/>
                  </a:moveTo>
                  <a:lnTo>
                    <a:pt x="133245" y="2300"/>
                  </a:lnTo>
                  <a:lnTo>
                    <a:pt x="93427" y="15167"/>
                  </a:lnTo>
                  <a:lnTo>
                    <a:pt x="58146" y="37654"/>
                  </a:lnTo>
                  <a:lnTo>
                    <a:pt x="29410" y="68812"/>
                  </a:lnTo>
                  <a:lnTo>
                    <a:pt x="9226" y="107692"/>
                  </a:lnTo>
                  <a:lnTo>
                    <a:pt x="0" y="150538"/>
                  </a:lnTo>
                  <a:lnTo>
                    <a:pt x="2294" y="192884"/>
                  </a:lnTo>
                  <a:lnTo>
                    <a:pt x="15160" y="232714"/>
                  </a:lnTo>
                  <a:lnTo>
                    <a:pt x="37645" y="268012"/>
                  </a:lnTo>
                  <a:lnTo>
                    <a:pt x="68801" y="296762"/>
                  </a:lnTo>
                  <a:lnTo>
                    <a:pt x="107676" y="316950"/>
                  </a:lnTo>
                  <a:lnTo>
                    <a:pt x="170792" y="326546"/>
                  </a:lnTo>
                  <a:lnTo>
                    <a:pt x="202299" y="321909"/>
                  </a:lnTo>
                  <a:lnTo>
                    <a:pt x="260474" y="294482"/>
                  </a:lnTo>
                  <a:lnTo>
                    <a:pt x="303104" y="247655"/>
                  </a:lnTo>
                  <a:lnTo>
                    <a:pt x="326125" y="175641"/>
                  </a:lnTo>
                  <a:lnTo>
                    <a:pt x="323796" y="133297"/>
                  </a:lnTo>
                  <a:lnTo>
                    <a:pt x="310921" y="93468"/>
                  </a:lnTo>
                  <a:lnTo>
                    <a:pt x="288444" y="58168"/>
                  </a:lnTo>
                  <a:lnTo>
                    <a:pt x="257312" y="29413"/>
                  </a:lnTo>
                  <a:lnTo>
                    <a:pt x="218471" y="9216"/>
                  </a:lnTo>
                  <a:lnTo>
                    <a:pt x="175596" y="0"/>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43" name="object 43"/>
            <p:cNvSpPr/>
            <p:nvPr/>
          </p:nvSpPr>
          <p:spPr>
            <a:xfrm>
              <a:off x="4459636" y="3824423"/>
              <a:ext cx="202697" cy="477761"/>
            </a:xfrm>
            <a:prstGeom prst="rect">
              <a:avLst/>
            </a:prstGeom>
            <a:blipFill>
              <a:blip r:embed="rId13" cstate="print"/>
              <a:stretch>
                <a:fillRect/>
              </a:stretch>
            </a:blipFill>
          </p:spPr>
          <p:txBody>
            <a:bodyPr wrap="square" lIns="0" tIns="0" rIns="0" bIns="0" rtlCol="0"/>
            <a:lstStyle/>
            <a:p>
              <a:endParaRPr>
                <a:latin typeface="Arial" panose="020C0503030203020204" pitchFamily="34" charset="0"/>
              </a:endParaRPr>
            </a:p>
          </p:txBody>
        </p:sp>
        <p:sp>
          <p:nvSpPr>
            <p:cNvPr id="44" name="object 44"/>
            <p:cNvSpPr/>
            <p:nvPr/>
          </p:nvSpPr>
          <p:spPr>
            <a:xfrm>
              <a:off x="4895277" y="3918580"/>
              <a:ext cx="98027" cy="178549"/>
            </a:xfrm>
            <a:prstGeom prst="rect">
              <a:avLst/>
            </a:prstGeom>
            <a:blipFill>
              <a:blip r:embed="rId14" cstate="print"/>
              <a:stretch>
                <a:fillRect/>
              </a:stretch>
            </a:blipFill>
          </p:spPr>
          <p:txBody>
            <a:bodyPr wrap="square" lIns="0" tIns="0" rIns="0" bIns="0" rtlCol="0"/>
            <a:lstStyle/>
            <a:p>
              <a:endParaRPr>
                <a:latin typeface="Arial" panose="020C0503030203020204" pitchFamily="34" charset="0"/>
              </a:endParaRPr>
            </a:p>
          </p:txBody>
        </p:sp>
        <p:sp>
          <p:nvSpPr>
            <p:cNvPr id="45" name="object 45"/>
            <p:cNvSpPr/>
            <p:nvPr/>
          </p:nvSpPr>
          <p:spPr>
            <a:xfrm>
              <a:off x="4593614" y="3947270"/>
              <a:ext cx="383362" cy="384746"/>
            </a:xfrm>
            <a:prstGeom prst="rect">
              <a:avLst/>
            </a:prstGeom>
            <a:blipFill>
              <a:blip r:embed="rId15" cstate="print"/>
              <a:stretch>
                <a:fillRect/>
              </a:stretch>
            </a:blipFill>
          </p:spPr>
          <p:txBody>
            <a:bodyPr wrap="square" lIns="0" tIns="0" rIns="0" bIns="0" rtlCol="0"/>
            <a:lstStyle/>
            <a:p>
              <a:endParaRPr>
                <a:latin typeface="Arial" panose="020C0503030203020204" pitchFamily="34" charset="0"/>
              </a:endParaRPr>
            </a:p>
          </p:txBody>
        </p:sp>
        <p:sp>
          <p:nvSpPr>
            <p:cNvPr id="46" name="object 46"/>
            <p:cNvSpPr/>
            <p:nvPr/>
          </p:nvSpPr>
          <p:spPr>
            <a:xfrm>
              <a:off x="4723522" y="3867120"/>
              <a:ext cx="5943" cy="17818"/>
            </a:xfrm>
            <a:prstGeom prst="rect">
              <a:avLst/>
            </a:prstGeom>
            <a:blipFill>
              <a:blip r:embed="rId16" cstate="print"/>
              <a:stretch>
                <a:fillRect/>
              </a:stretch>
            </a:blipFill>
          </p:spPr>
          <p:txBody>
            <a:bodyPr wrap="square" lIns="0" tIns="0" rIns="0" bIns="0" rtlCol="0"/>
            <a:lstStyle/>
            <a:p>
              <a:endParaRPr>
                <a:latin typeface="Arial" panose="020C0503030203020204" pitchFamily="34" charset="0"/>
              </a:endParaRPr>
            </a:p>
          </p:txBody>
        </p:sp>
        <p:sp>
          <p:nvSpPr>
            <p:cNvPr id="47" name="object 47"/>
            <p:cNvSpPr/>
            <p:nvPr/>
          </p:nvSpPr>
          <p:spPr>
            <a:xfrm>
              <a:off x="4915597" y="4129566"/>
              <a:ext cx="18809" cy="10261"/>
            </a:xfrm>
            <a:prstGeom prst="rect">
              <a:avLst/>
            </a:prstGeom>
            <a:blipFill>
              <a:blip r:embed="rId17" cstate="print"/>
              <a:stretch>
                <a:fillRect/>
              </a:stretch>
            </a:blipFill>
          </p:spPr>
          <p:txBody>
            <a:bodyPr wrap="square" lIns="0" tIns="0" rIns="0" bIns="0" rtlCol="0"/>
            <a:lstStyle/>
            <a:p>
              <a:endParaRPr>
                <a:latin typeface="Arial" panose="020C0503030203020204" pitchFamily="34" charset="0"/>
              </a:endParaRPr>
            </a:p>
          </p:txBody>
        </p:sp>
        <p:sp>
          <p:nvSpPr>
            <p:cNvPr id="48" name="object 48"/>
            <p:cNvSpPr/>
            <p:nvPr/>
          </p:nvSpPr>
          <p:spPr>
            <a:xfrm>
              <a:off x="4652536" y="3996507"/>
              <a:ext cx="146917" cy="175844"/>
            </a:xfrm>
            <a:prstGeom prst="rect">
              <a:avLst/>
            </a:prstGeom>
            <a:blipFill>
              <a:blip r:embed="rId18" cstate="print"/>
              <a:stretch>
                <a:fillRect/>
              </a:stretch>
            </a:blipFill>
          </p:spPr>
          <p:txBody>
            <a:bodyPr wrap="square" lIns="0" tIns="0" rIns="0" bIns="0" rtlCol="0"/>
            <a:lstStyle/>
            <a:p>
              <a:endParaRPr>
                <a:latin typeface="Arial" panose="020C0503030203020204" pitchFamily="34" charset="0"/>
              </a:endParaRPr>
            </a:p>
          </p:txBody>
        </p:sp>
      </p:grpSp>
      <p:grpSp>
        <p:nvGrpSpPr>
          <p:cNvPr id="71" name="组合 70"/>
          <p:cNvGrpSpPr/>
          <p:nvPr/>
        </p:nvGrpSpPr>
        <p:grpSpPr>
          <a:xfrm>
            <a:off x="4492814" y="3226811"/>
            <a:ext cx="533668" cy="512596"/>
            <a:chOff x="4459636" y="2335437"/>
            <a:chExt cx="533668" cy="512596"/>
          </a:xfrm>
        </p:grpSpPr>
        <p:sp>
          <p:nvSpPr>
            <p:cNvPr id="19" name="object 19"/>
            <p:cNvSpPr/>
            <p:nvPr/>
          </p:nvSpPr>
          <p:spPr>
            <a:xfrm>
              <a:off x="4471273" y="2337125"/>
              <a:ext cx="510147" cy="510908"/>
            </a:xfrm>
            <a:prstGeom prst="rect">
              <a:avLst/>
            </a:prstGeom>
            <a:blipFill>
              <a:blip r:embed="rId19" cstate="print"/>
              <a:stretch>
                <a:fillRect/>
              </a:stretch>
            </a:blipFill>
          </p:spPr>
          <p:txBody>
            <a:bodyPr wrap="square" lIns="0" tIns="0" rIns="0" bIns="0" rtlCol="0"/>
            <a:lstStyle/>
            <a:p>
              <a:endParaRPr>
                <a:latin typeface="Arial" panose="020C0503030203020204" pitchFamily="34" charset="0"/>
              </a:endParaRPr>
            </a:p>
          </p:txBody>
        </p:sp>
        <p:sp>
          <p:nvSpPr>
            <p:cNvPr id="20" name="object 20"/>
            <p:cNvSpPr/>
            <p:nvPr/>
          </p:nvSpPr>
          <p:spPr>
            <a:xfrm>
              <a:off x="4489171" y="2343044"/>
              <a:ext cx="486409" cy="499109"/>
            </a:xfrm>
            <a:custGeom>
              <a:avLst/>
              <a:gdLst/>
              <a:ahLst/>
              <a:cxnLst/>
              <a:rect l="l" t="t" r="r" b="b"/>
              <a:pathLst>
                <a:path w="486410" h="499110">
                  <a:moveTo>
                    <a:pt x="237145" y="0"/>
                  </a:moveTo>
                  <a:lnTo>
                    <a:pt x="220210" y="586"/>
                  </a:lnTo>
                  <a:lnTo>
                    <a:pt x="203328" y="2338"/>
                  </a:lnTo>
                  <a:lnTo>
                    <a:pt x="186546" y="5245"/>
                  </a:lnTo>
                  <a:lnTo>
                    <a:pt x="169911" y="9296"/>
                  </a:lnTo>
                  <a:lnTo>
                    <a:pt x="173150" y="20967"/>
                  </a:lnTo>
                  <a:lnTo>
                    <a:pt x="130739" y="37388"/>
                  </a:lnTo>
                  <a:lnTo>
                    <a:pt x="92694" y="61289"/>
                  </a:lnTo>
                  <a:lnTo>
                    <a:pt x="59934" y="91799"/>
                  </a:lnTo>
                  <a:lnTo>
                    <a:pt x="33377" y="128048"/>
                  </a:lnTo>
                  <a:lnTo>
                    <a:pt x="13942" y="169163"/>
                  </a:lnTo>
                  <a:lnTo>
                    <a:pt x="2643" y="213381"/>
                  </a:lnTo>
                  <a:lnTo>
                    <a:pt x="0" y="257913"/>
                  </a:lnTo>
                  <a:lnTo>
                    <a:pt x="5642" y="301629"/>
                  </a:lnTo>
                  <a:lnTo>
                    <a:pt x="19200" y="343401"/>
                  </a:lnTo>
                  <a:lnTo>
                    <a:pt x="40302" y="382099"/>
                  </a:lnTo>
                  <a:lnTo>
                    <a:pt x="68577" y="416594"/>
                  </a:lnTo>
                  <a:lnTo>
                    <a:pt x="103655" y="445757"/>
                  </a:lnTo>
                  <a:lnTo>
                    <a:pt x="96835" y="455714"/>
                  </a:lnTo>
                  <a:lnTo>
                    <a:pt x="138017" y="478374"/>
                  </a:lnTo>
                  <a:lnTo>
                    <a:pt x="195375" y="495452"/>
                  </a:lnTo>
                  <a:lnTo>
                    <a:pt x="238596" y="499067"/>
                  </a:lnTo>
                  <a:lnTo>
                    <a:pt x="281631" y="495082"/>
                  </a:lnTo>
                  <a:lnTo>
                    <a:pt x="323619" y="483488"/>
                  </a:lnTo>
                  <a:lnTo>
                    <a:pt x="319517" y="472249"/>
                  </a:lnTo>
                  <a:lnTo>
                    <a:pt x="338781" y="463918"/>
                  </a:lnTo>
                  <a:lnTo>
                    <a:pt x="234325" y="463918"/>
                  </a:lnTo>
                  <a:lnTo>
                    <a:pt x="234325" y="446087"/>
                  </a:lnTo>
                  <a:lnTo>
                    <a:pt x="369953" y="446087"/>
                  </a:lnTo>
                  <a:lnTo>
                    <a:pt x="386166" y="434426"/>
                  </a:lnTo>
                  <a:lnTo>
                    <a:pt x="403303" y="419061"/>
                  </a:lnTo>
                  <a:lnTo>
                    <a:pt x="237361" y="419061"/>
                  </a:lnTo>
                  <a:lnTo>
                    <a:pt x="222857" y="418435"/>
                  </a:lnTo>
                  <a:lnTo>
                    <a:pt x="179969" y="409016"/>
                  </a:lnTo>
                  <a:lnTo>
                    <a:pt x="139657" y="388059"/>
                  </a:lnTo>
                  <a:lnTo>
                    <a:pt x="108495" y="359295"/>
                  </a:lnTo>
                  <a:lnTo>
                    <a:pt x="53071" y="359295"/>
                  </a:lnTo>
                  <a:lnTo>
                    <a:pt x="50150" y="354215"/>
                  </a:lnTo>
                  <a:lnTo>
                    <a:pt x="65606" y="345236"/>
                  </a:lnTo>
                  <a:lnTo>
                    <a:pt x="99072" y="345236"/>
                  </a:lnTo>
                  <a:lnTo>
                    <a:pt x="84062" y="321676"/>
                  </a:lnTo>
                  <a:lnTo>
                    <a:pt x="79588" y="307835"/>
                  </a:lnTo>
                  <a:lnTo>
                    <a:pt x="30910" y="307835"/>
                  </a:lnTo>
                  <a:lnTo>
                    <a:pt x="29398" y="302221"/>
                  </a:lnTo>
                  <a:lnTo>
                    <a:pt x="46696" y="297573"/>
                  </a:lnTo>
                  <a:lnTo>
                    <a:pt x="76270" y="297573"/>
                  </a:lnTo>
                  <a:lnTo>
                    <a:pt x="70724" y="280418"/>
                  </a:lnTo>
                  <a:lnTo>
                    <a:pt x="69194" y="252501"/>
                  </a:lnTo>
                  <a:lnTo>
                    <a:pt x="22794" y="252501"/>
                  </a:lnTo>
                  <a:lnTo>
                    <a:pt x="22794" y="246557"/>
                  </a:lnTo>
                  <a:lnTo>
                    <a:pt x="68868" y="246557"/>
                  </a:lnTo>
                  <a:lnTo>
                    <a:pt x="68321" y="236561"/>
                  </a:lnTo>
                  <a:lnTo>
                    <a:pt x="75835" y="201472"/>
                  </a:lnTo>
                  <a:lnTo>
                    <a:pt x="46696" y="201472"/>
                  </a:lnTo>
                  <a:lnTo>
                    <a:pt x="29398" y="196938"/>
                  </a:lnTo>
                  <a:lnTo>
                    <a:pt x="30910" y="191211"/>
                  </a:lnTo>
                  <a:lnTo>
                    <a:pt x="78361" y="191211"/>
                  </a:lnTo>
                  <a:lnTo>
                    <a:pt x="98942" y="153809"/>
                  </a:lnTo>
                  <a:lnTo>
                    <a:pt x="65606" y="153809"/>
                  </a:lnTo>
                  <a:lnTo>
                    <a:pt x="50150" y="144843"/>
                  </a:lnTo>
                  <a:lnTo>
                    <a:pt x="53071" y="139763"/>
                  </a:lnTo>
                  <a:lnTo>
                    <a:pt x="109619" y="139763"/>
                  </a:lnTo>
                  <a:lnTo>
                    <a:pt x="140947" y="110240"/>
                  </a:lnTo>
                  <a:lnTo>
                    <a:pt x="186750" y="87899"/>
                  </a:lnTo>
                  <a:lnTo>
                    <a:pt x="237475" y="80098"/>
                  </a:lnTo>
                  <a:lnTo>
                    <a:pt x="419603" y="80098"/>
                  </a:lnTo>
                  <a:lnTo>
                    <a:pt x="411430" y="70884"/>
                  </a:lnTo>
                  <a:lnTo>
                    <a:pt x="390231" y="52958"/>
                  </a:lnTo>
                  <a:lnTo>
                    <a:pt x="234325" y="52958"/>
                  </a:lnTo>
                  <a:lnTo>
                    <a:pt x="234325" y="35128"/>
                  </a:lnTo>
                  <a:lnTo>
                    <a:pt x="363732" y="35128"/>
                  </a:lnTo>
                  <a:lnTo>
                    <a:pt x="354502" y="29353"/>
                  </a:lnTo>
                  <a:lnTo>
                    <a:pt x="321663" y="14808"/>
                  </a:lnTo>
                  <a:lnTo>
                    <a:pt x="300833" y="8347"/>
                  </a:lnTo>
                  <a:lnTo>
                    <a:pt x="279733" y="3717"/>
                  </a:lnTo>
                  <a:lnTo>
                    <a:pt x="258468" y="931"/>
                  </a:lnTo>
                  <a:lnTo>
                    <a:pt x="237145" y="0"/>
                  </a:lnTo>
                  <a:close/>
                </a:path>
                <a:path w="486410" h="499110">
                  <a:moveTo>
                    <a:pt x="369953" y="446087"/>
                  </a:moveTo>
                  <a:lnTo>
                    <a:pt x="240282" y="446087"/>
                  </a:lnTo>
                  <a:lnTo>
                    <a:pt x="240282" y="463918"/>
                  </a:lnTo>
                  <a:lnTo>
                    <a:pt x="338781" y="463918"/>
                  </a:lnTo>
                  <a:lnTo>
                    <a:pt x="343016" y="462086"/>
                  </a:lnTo>
                  <a:lnTo>
                    <a:pt x="365331" y="449411"/>
                  </a:lnTo>
                  <a:lnTo>
                    <a:pt x="369953" y="446087"/>
                  </a:lnTo>
                  <a:close/>
                </a:path>
                <a:path w="486410" h="499110">
                  <a:moveTo>
                    <a:pt x="419603" y="80098"/>
                  </a:moveTo>
                  <a:lnTo>
                    <a:pt x="237475" y="80098"/>
                  </a:lnTo>
                  <a:lnTo>
                    <a:pt x="251790" y="80693"/>
                  </a:lnTo>
                  <a:lnTo>
                    <a:pt x="266142" y="82513"/>
                  </a:lnTo>
                  <a:lnTo>
                    <a:pt x="334912" y="110999"/>
                  </a:lnTo>
                  <a:lnTo>
                    <a:pt x="367192" y="140804"/>
                  </a:lnTo>
                  <a:lnTo>
                    <a:pt x="390496" y="177377"/>
                  </a:lnTo>
                  <a:lnTo>
                    <a:pt x="403837" y="218634"/>
                  </a:lnTo>
                  <a:lnTo>
                    <a:pt x="406232" y="262493"/>
                  </a:lnTo>
                  <a:lnTo>
                    <a:pt x="396695" y="306870"/>
                  </a:lnTo>
                  <a:lnTo>
                    <a:pt x="362721" y="363574"/>
                  </a:lnTo>
                  <a:lnTo>
                    <a:pt x="309459" y="402856"/>
                  </a:lnTo>
                  <a:lnTo>
                    <a:pt x="255798" y="418049"/>
                  </a:lnTo>
                  <a:lnTo>
                    <a:pt x="237361" y="419061"/>
                  </a:lnTo>
                  <a:lnTo>
                    <a:pt x="403303" y="419061"/>
                  </a:lnTo>
                  <a:lnTo>
                    <a:pt x="405229" y="417334"/>
                  </a:lnTo>
                  <a:lnTo>
                    <a:pt x="422322" y="398255"/>
                  </a:lnTo>
                  <a:lnTo>
                    <a:pt x="437306" y="377383"/>
                  </a:lnTo>
                  <a:lnTo>
                    <a:pt x="447563" y="359295"/>
                  </a:lnTo>
                  <a:lnTo>
                    <a:pt x="421549" y="359295"/>
                  </a:lnTo>
                  <a:lnTo>
                    <a:pt x="406093" y="350431"/>
                  </a:lnTo>
                  <a:lnTo>
                    <a:pt x="409001" y="345236"/>
                  </a:lnTo>
                  <a:lnTo>
                    <a:pt x="454213" y="345236"/>
                  </a:lnTo>
                  <a:lnTo>
                    <a:pt x="460144" y="331508"/>
                  </a:lnTo>
                  <a:lnTo>
                    <a:pt x="472817" y="331508"/>
                  </a:lnTo>
                  <a:lnTo>
                    <a:pt x="477540" y="316777"/>
                  </a:lnTo>
                  <a:lnTo>
                    <a:pt x="479712" y="307835"/>
                  </a:lnTo>
                  <a:lnTo>
                    <a:pt x="443596" y="307835"/>
                  </a:lnTo>
                  <a:lnTo>
                    <a:pt x="426400" y="303301"/>
                  </a:lnTo>
                  <a:lnTo>
                    <a:pt x="427924" y="297573"/>
                  </a:lnTo>
                  <a:lnTo>
                    <a:pt x="482070" y="297573"/>
                  </a:lnTo>
                  <a:lnTo>
                    <a:pt x="484717" y="281813"/>
                  </a:lnTo>
                  <a:lnTo>
                    <a:pt x="486395" y="264172"/>
                  </a:lnTo>
                  <a:lnTo>
                    <a:pt x="474292" y="263410"/>
                  </a:lnTo>
                  <a:lnTo>
                    <a:pt x="474438" y="252501"/>
                  </a:lnTo>
                  <a:lnTo>
                    <a:pt x="433881" y="252501"/>
                  </a:lnTo>
                  <a:lnTo>
                    <a:pt x="433881" y="246557"/>
                  </a:lnTo>
                  <a:lnTo>
                    <a:pt x="474517" y="246557"/>
                  </a:lnTo>
                  <a:lnTo>
                    <a:pt x="474576" y="242145"/>
                  </a:lnTo>
                  <a:lnTo>
                    <a:pt x="472984" y="221040"/>
                  </a:lnTo>
                  <a:lnTo>
                    <a:pt x="469722" y="201472"/>
                  </a:lnTo>
                  <a:lnTo>
                    <a:pt x="427924" y="201472"/>
                  </a:lnTo>
                  <a:lnTo>
                    <a:pt x="426400" y="195745"/>
                  </a:lnTo>
                  <a:lnTo>
                    <a:pt x="443710" y="191211"/>
                  </a:lnTo>
                  <a:lnTo>
                    <a:pt x="467159" y="191211"/>
                  </a:lnTo>
                  <a:lnTo>
                    <a:pt x="464132" y="179641"/>
                  </a:lnTo>
                  <a:lnTo>
                    <a:pt x="457007" y="159595"/>
                  </a:lnTo>
                  <a:lnTo>
                    <a:pt x="454340" y="153809"/>
                  </a:lnTo>
                  <a:lnTo>
                    <a:pt x="409001" y="153809"/>
                  </a:lnTo>
                  <a:lnTo>
                    <a:pt x="406093" y="148729"/>
                  </a:lnTo>
                  <a:lnTo>
                    <a:pt x="421549" y="139763"/>
                  </a:lnTo>
                  <a:lnTo>
                    <a:pt x="447797" y="139763"/>
                  </a:lnTo>
                  <a:lnTo>
                    <a:pt x="437566" y="122003"/>
                  </a:lnTo>
                  <a:lnTo>
                    <a:pt x="425333" y="104622"/>
                  </a:lnTo>
                  <a:lnTo>
                    <a:pt x="434846" y="97281"/>
                  </a:lnTo>
                  <a:lnTo>
                    <a:pt x="419603" y="80098"/>
                  </a:lnTo>
                  <a:close/>
                </a:path>
                <a:path w="486410" h="499110">
                  <a:moveTo>
                    <a:pt x="99072" y="345236"/>
                  </a:moveTo>
                  <a:lnTo>
                    <a:pt x="65606" y="345236"/>
                  </a:lnTo>
                  <a:lnTo>
                    <a:pt x="68527" y="350431"/>
                  </a:lnTo>
                  <a:lnTo>
                    <a:pt x="53071" y="359295"/>
                  </a:lnTo>
                  <a:lnTo>
                    <a:pt x="108495" y="359295"/>
                  </a:lnTo>
                  <a:lnTo>
                    <a:pt x="107364" y="358251"/>
                  </a:lnTo>
                  <a:lnTo>
                    <a:pt x="99072" y="345236"/>
                  </a:lnTo>
                  <a:close/>
                </a:path>
                <a:path w="486410" h="499110">
                  <a:moveTo>
                    <a:pt x="454213" y="345236"/>
                  </a:moveTo>
                  <a:lnTo>
                    <a:pt x="409001" y="345236"/>
                  </a:lnTo>
                  <a:lnTo>
                    <a:pt x="424470" y="354215"/>
                  </a:lnTo>
                  <a:lnTo>
                    <a:pt x="421549" y="359295"/>
                  </a:lnTo>
                  <a:lnTo>
                    <a:pt x="447563" y="359295"/>
                  </a:lnTo>
                  <a:lnTo>
                    <a:pt x="449981" y="355030"/>
                  </a:lnTo>
                  <a:lnTo>
                    <a:pt x="454213" y="345236"/>
                  </a:lnTo>
                  <a:close/>
                </a:path>
                <a:path w="486410" h="499110">
                  <a:moveTo>
                    <a:pt x="472817" y="331508"/>
                  </a:moveTo>
                  <a:lnTo>
                    <a:pt x="460144" y="331508"/>
                  </a:lnTo>
                  <a:lnTo>
                    <a:pt x="471384" y="335622"/>
                  </a:lnTo>
                  <a:lnTo>
                    <a:pt x="472019" y="333997"/>
                  </a:lnTo>
                  <a:lnTo>
                    <a:pt x="472817" y="331508"/>
                  </a:lnTo>
                  <a:close/>
                </a:path>
                <a:path w="486410" h="499110">
                  <a:moveTo>
                    <a:pt x="76270" y="297573"/>
                  </a:moveTo>
                  <a:lnTo>
                    <a:pt x="46696" y="297573"/>
                  </a:lnTo>
                  <a:lnTo>
                    <a:pt x="48207" y="303301"/>
                  </a:lnTo>
                  <a:lnTo>
                    <a:pt x="30910" y="307835"/>
                  </a:lnTo>
                  <a:lnTo>
                    <a:pt x="79588" y="307835"/>
                  </a:lnTo>
                  <a:lnTo>
                    <a:pt x="76270" y="297573"/>
                  </a:lnTo>
                  <a:close/>
                </a:path>
                <a:path w="486410" h="499110">
                  <a:moveTo>
                    <a:pt x="482070" y="297573"/>
                  </a:moveTo>
                  <a:lnTo>
                    <a:pt x="427924" y="297573"/>
                  </a:lnTo>
                  <a:lnTo>
                    <a:pt x="445222" y="302221"/>
                  </a:lnTo>
                  <a:lnTo>
                    <a:pt x="443596" y="307835"/>
                  </a:lnTo>
                  <a:lnTo>
                    <a:pt x="479712" y="307835"/>
                  </a:lnTo>
                  <a:lnTo>
                    <a:pt x="481769" y="299365"/>
                  </a:lnTo>
                  <a:lnTo>
                    <a:pt x="482070" y="297573"/>
                  </a:lnTo>
                  <a:close/>
                </a:path>
                <a:path w="486410" h="499110">
                  <a:moveTo>
                    <a:pt x="68868" y="246557"/>
                  </a:moveTo>
                  <a:lnTo>
                    <a:pt x="40739" y="246557"/>
                  </a:lnTo>
                  <a:lnTo>
                    <a:pt x="40739" y="252501"/>
                  </a:lnTo>
                  <a:lnTo>
                    <a:pt x="69194" y="252501"/>
                  </a:lnTo>
                  <a:lnTo>
                    <a:pt x="68868" y="246557"/>
                  </a:lnTo>
                  <a:close/>
                </a:path>
                <a:path w="486410" h="499110">
                  <a:moveTo>
                    <a:pt x="474517" y="246557"/>
                  </a:moveTo>
                  <a:lnTo>
                    <a:pt x="451711" y="246557"/>
                  </a:lnTo>
                  <a:lnTo>
                    <a:pt x="451711" y="252501"/>
                  </a:lnTo>
                  <a:lnTo>
                    <a:pt x="474438" y="252501"/>
                  </a:lnTo>
                  <a:lnTo>
                    <a:pt x="474517" y="246557"/>
                  </a:lnTo>
                  <a:close/>
                </a:path>
                <a:path w="486410" h="499110">
                  <a:moveTo>
                    <a:pt x="78361" y="191211"/>
                  </a:moveTo>
                  <a:lnTo>
                    <a:pt x="30910" y="191211"/>
                  </a:lnTo>
                  <a:lnTo>
                    <a:pt x="48207" y="195745"/>
                  </a:lnTo>
                  <a:lnTo>
                    <a:pt x="46696" y="201472"/>
                  </a:lnTo>
                  <a:lnTo>
                    <a:pt x="75835" y="201472"/>
                  </a:lnTo>
                  <a:lnTo>
                    <a:pt x="77823" y="192189"/>
                  </a:lnTo>
                  <a:lnTo>
                    <a:pt x="78361" y="191211"/>
                  </a:lnTo>
                  <a:close/>
                </a:path>
                <a:path w="486410" h="499110">
                  <a:moveTo>
                    <a:pt x="467159" y="191211"/>
                  </a:moveTo>
                  <a:lnTo>
                    <a:pt x="443710" y="191211"/>
                  </a:lnTo>
                  <a:lnTo>
                    <a:pt x="445222" y="196938"/>
                  </a:lnTo>
                  <a:lnTo>
                    <a:pt x="427924" y="201472"/>
                  </a:lnTo>
                  <a:lnTo>
                    <a:pt x="469722" y="201472"/>
                  </a:lnTo>
                  <a:lnTo>
                    <a:pt x="469506" y="200177"/>
                  </a:lnTo>
                  <a:lnTo>
                    <a:pt x="467159" y="191211"/>
                  </a:lnTo>
                  <a:close/>
                </a:path>
                <a:path w="486410" h="499110">
                  <a:moveTo>
                    <a:pt x="109619" y="139763"/>
                  </a:moveTo>
                  <a:lnTo>
                    <a:pt x="53071" y="139763"/>
                  </a:lnTo>
                  <a:lnTo>
                    <a:pt x="68527" y="148729"/>
                  </a:lnTo>
                  <a:lnTo>
                    <a:pt x="65606" y="153809"/>
                  </a:lnTo>
                  <a:lnTo>
                    <a:pt x="98942" y="153809"/>
                  </a:lnTo>
                  <a:lnTo>
                    <a:pt x="103496" y="145533"/>
                  </a:lnTo>
                  <a:lnTo>
                    <a:pt x="109619" y="139763"/>
                  </a:lnTo>
                  <a:close/>
                </a:path>
                <a:path w="486410" h="499110">
                  <a:moveTo>
                    <a:pt x="447797" y="139763"/>
                  </a:moveTo>
                  <a:lnTo>
                    <a:pt x="421549" y="139763"/>
                  </a:lnTo>
                  <a:lnTo>
                    <a:pt x="424470" y="144843"/>
                  </a:lnTo>
                  <a:lnTo>
                    <a:pt x="409001" y="153809"/>
                  </a:lnTo>
                  <a:lnTo>
                    <a:pt x="454340" y="153809"/>
                  </a:lnTo>
                  <a:lnTo>
                    <a:pt x="448138" y="140355"/>
                  </a:lnTo>
                  <a:lnTo>
                    <a:pt x="447797" y="139763"/>
                  </a:lnTo>
                  <a:close/>
                </a:path>
                <a:path w="486410" h="499110">
                  <a:moveTo>
                    <a:pt x="363732" y="35128"/>
                  </a:moveTo>
                  <a:lnTo>
                    <a:pt x="240282" y="35128"/>
                  </a:lnTo>
                  <a:lnTo>
                    <a:pt x="240282" y="52958"/>
                  </a:lnTo>
                  <a:lnTo>
                    <a:pt x="390231" y="52958"/>
                  </a:lnTo>
                  <a:lnTo>
                    <a:pt x="384536" y="48144"/>
                  </a:lnTo>
                  <a:lnTo>
                    <a:pt x="363732" y="35128"/>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21" name="object 21"/>
            <p:cNvSpPr/>
            <p:nvPr/>
          </p:nvSpPr>
          <p:spPr>
            <a:xfrm>
              <a:off x="4557485" y="2423155"/>
              <a:ext cx="337922" cy="338950"/>
            </a:xfrm>
            <a:prstGeom prst="rect">
              <a:avLst/>
            </a:prstGeom>
            <a:blipFill>
              <a:blip r:embed="rId20" cstate="print"/>
              <a:stretch>
                <a:fillRect/>
              </a:stretch>
            </a:blipFill>
          </p:spPr>
          <p:txBody>
            <a:bodyPr wrap="square" lIns="0" tIns="0" rIns="0" bIns="0" rtlCol="0"/>
            <a:lstStyle/>
            <a:p>
              <a:endParaRPr>
                <a:latin typeface="Arial" panose="020C0503030203020204" pitchFamily="34" charset="0"/>
              </a:endParaRPr>
            </a:p>
          </p:txBody>
        </p:sp>
        <p:sp>
          <p:nvSpPr>
            <p:cNvPr id="22" name="object 22"/>
            <p:cNvSpPr/>
            <p:nvPr/>
          </p:nvSpPr>
          <p:spPr>
            <a:xfrm>
              <a:off x="4563438" y="2430064"/>
              <a:ext cx="326390" cy="327025"/>
            </a:xfrm>
            <a:custGeom>
              <a:avLst/>
              <a:gdLst/>
              <a:ahLst/>
              <a:cxnLst/>
              <a:rect l="l" t="t" r="r" b="b"/>
              <a:pathLst>
                <a:path w="326389" h="327025">
                  <a:moveTo>
                    <a:pt x="175596" y="0"/>
                  </a:moveTo>
                  <a:lnTo>
                    <a:pt x="133245" y="2300"/>
                  </a:lnTo>
                  <a:lnTo>
                    <a:pt x="93427" y="15167"/>
                  </a:lnTo>
                  <a:lnTo>
                    <a:pt x="58146" y="37654"/>
                  </a:lnTo>
                  <a:lnTo>
                    <a:pt x="29410" y="68812"/>
                  </a:lnTo>
                  <a:lnTo>
                    <a:pt x="9226" y="107692"/>
                  </a:lnTo>
                  <a:lnTo>
                    <a:pt x="0" y="150538"/>
                  </a:lnTo>
                  <a:lnTo>
                    <a:pt x="2294" y="192884"/>
                  </a:lnTo>
                  <a:lnTo>
                    <a:pt x="15160" y="232714"/>
                  </a:lnTo>
                  <a:lnTo>
                    <a:pt x="37645" y="268012"/>
                  </a:lnTo>
                  <a:lnTo>
                    <a:pt x="68801" y="296762"/>
                  </a:lnTo>
                  <a:lnTo>
                    <a:pt x="107676" y="316950"/>
                  </a:lnTo>
                  <a:lnTo>
                    <a:pt x="170792" y="326546"/>
                  </a:lnTo>
                  <a:lnTo>
                    <a:pt x="202299" y="321909"/>
                  </a:lnTo>
                  <a:lnTo>
                    <a:pt x="260474" y="294482"/>
                  </a:lnTo>
                  <a:lnTo>
                    <a:pt x="303104" y="247655"/>
                  </a:lnTo>
                  <a:lnTo>
                    <a:pt x="326125" y="175641"/>
                  </a:lnTo>
                  <a:lnTo>
                    <a:pt x="323796" y="133297"/>
                  </a:lnTo>
                  <a:lnTo>
                    <a:pt x="310921" y="93468"/>
                  </a:lnTo>
                  <a:lnTo>
                    <a:pt x="288444" y="58168"/>
                  </a:lnTo>
                  <a:lnTo>
                    <a:pt x="257312" y="29413"/>
                  </a:lnTo>
                  <a:lnTo>
                    <a:pt x="218471" y="9216"/>
                  </a:lnTo>
                  <a:lnTo>
                    <a:pt x="175596" y="0"/>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23" name="object 23"/>
            <p:cNvSpPr/>
            <p:nvPr/>
          </p:nvSpPr>
          <p:spPr>
            <a:xfrm>
              <a:off x="4459636" y="2335437"/>
              <a:ext cx="202697" cy="477761"/>
            </a:xfrm>
            <a:prstGeom prst="rect">
              <a:avLst/>
            </a:prstGeom>
            <a:blipFill>
              <a:blip r:embed="rId21" cstate="print"/>
              <a:stretch>
                <a:fillRect/>
              </a:stretch>
            </a:blipFill>
          </p:spPr>
          <p:txBody>
            <a:bodyPr wrap="square" lIns="0" tIns="0" rIns="0" bIns="0" rtlCol="0"/>
            <a:lstStyle/>
            <a:p>
              <a:endParaRPr>
                <a:latin typeface="Arial" panose="020C0503030203020204" pitchFamily="34" charset="0"/>
              </a:endParaRPr>
            </a:p>
          </p:txBody>
        </p:sp>
        <p:sp>
          <p:nvSpPr>
            <p:cNvPr id="24" name="object 24"/>
            <p:cNvSpPr/>
            <p:nvPr/>
          </p:nvSpPr>
          <p:spPr>
            <a:xfrm>
              <a:off x="4914505" y="2429581"/>
              <a:ext cx="78799" cy="178562"/>
            </a:xfrm>
            <a:prstGeom prst="rect">
              <a:avLst/>
            </a:prstGeom>
            <a:blipFill>
              <a:blip r:embed="rId22" cstate="print"/>
              <a:stretch>
                <a:fillRect/>
              </a:stretch>
            </a:blipFill>
          </p:spPr>
          <p:txBody>
            <a:bodyPr wrap="square" lIns="0" tIns="0" rIns="0" bIns="0" rtlCol="0"/>
            <a:lstStyle/>
            <a:p>
              <a:endParaRPr>
                <a:latin typeface="Arial" panose="020C0503030203020204" pitchFamily="34" charset="0"/>
              </a:endParaRPr>
            </a:p>
          </p:txBody>
        </p:sp>
        <p:sp>
          <p:nvSpPr>
            <p:cNvPr id="25" name="object 25"/>
            <p:cNvSpPr/>
            <p:nvPr/>
          </p:nvSpPr>
          <p:spPr>
            <a:xfrm>
              <a:off x="4808701" y="2674514"/>
              <a:ext cx="168275" cy="168516"/>
            </a:xfrm>
            <a:prstGeom prst="rect">
              <a:avLst/>
            </a:prstGeom>
            <a:blipFill>
              <a:blip r:embed="rId23" cstate="print"/>
              <a:stretch>
                <a:fillRect/>
              </a:stretch>
            </a:blipFill>
          </p:spPr>
          <p:txBody>
            <a:bodyPr wrap="square" lIns="0" tIns="0" rIns="0" bIns="0" rtlCol="0"/>
            <a:lstStyle/>
            <a:p>
              <a:endParaRPr>
                <a:latin typeface="Arial" panose="020C0503030203020204" pitchFamily="34" charset="0"/>
              </a:endParaRPr>
            </a:p>
          </p:txBody>
        </p:sp>
        <p:sp>
          <p:nvSpPr>
            <p:cNvPr id="26" name="object 26"/>
            <p:cNvSpPr/>
            <p:nvPr/>
          </p:nvSpPr>
          <p:spPr>
            <a:xfrm>
              <a:off x="4723497" y="2383214"/>
              <a:ext cx="5956" cy="17844"/>
            </a:xfrm>
            <a:prstGeom prst="rect">
              <a:avLst/>
            </a:prstGeom>
            <a:blipFill>
              <a:blip r:embed="rId16" cstate="print"/>
              <a:stretch>
                <a:fillRect/>
              </a:stretch>
            </a:blipFill>
          </p:spPr>
          <p:txBody>
            <a:bodyPr wrap="square" lIns="0" tIns="0" rIns="0" bIns="0" rtlCol="0"/>
            <a:lstStyle/>
            <a:p>
              <a:endParaRPr>
                <a:latin typeface="Arial" panose="020C0503030203020204" pitchFamily="34" charset="0"/>
              </a:endParaRPr>
            </a:p>
          </p:txBody>
        </p:sp>
        <p:sp>
          <p:nvSpPr>
            <p:cNvPr id="27" name="object 27"/>
            <p:cNvSpPr/>
            <p:nvPr/>
          </p:nvSpPr>
          <p:spPr>
            <a:xfrm>
              <a:off x="4847220" y="2482769"/>
              <a:ext cx="18376" cy="14059"/>
            </a:xfrm>
            <a:prstGeom prst="rect">
              <a:avLst/>
            </a:prstGeom>
            <a:blipFill>
              <a:blip r:embed="rId24" cstate="print"/>
              <a:stretch>
                <a:fillRect/>
              </a:stretch>
            </a:blipFill>
          </p:spPr>
          <p:txBody>
            <a:bodyPr wrap="square" lIns="0" tIns="0" rIns="0" bIns="0" rtlCol="0"/>
            <a:lstStyle/>
            <a:p>
              <a:endParaRPr>
                <a:latin typeface="Arial" panose="020C0503030203020204" pitchFamily="34" charset="0"/>
              </a:endParaRPr>
            </a:p>
          </p:txBody>
        </p:sp>
        <p:sp>
          <p:nvSpPr>
            <p:cNvPr id="28" name="object 28"/>
            <p:cNvSpPr/>
            <p:nvPr/>
          </p:nvSpPr>
          <p:spPr>
            <a:xfrm>
              <a:off x="4915597" y="2640579"/>
              <a:ext cx="18809" cy="10261"/>
            </a:xfrm>
            <a:prstGeom prst="rect">
              <a:avLst/>
            </a:prstGeom>
            <a:blipFill>
              <a:blip r:embed="rId17" cstate="print"/>
              <a:stretch>
                <a:fillRect/>
              </a:stretch>
            </a:blipFill>
          </p:spPr>
          <p:txBody>
            <a:bodyPr wrap="square" lIns="0" tIns="0" rIns="0" bIns="0" rtlCol="0"/>
            <a:lstStyle/>
            <a:p>
              <a:endParaRPr>
                <a:latin typeface="Arial" panose="020C0503030203020204" pitchFamily="34" charset="0"/>
              </a:endParaRPr>
            </a:p>
          </p:txBody>
        </p:sp>
        <p:sp>
          <p:nvSpPr>
            <p:cNvPr id="29" name="object 29"/>
            <p:cNvSpPr/>
            <p:nvPr/>
          </p:nvSpPr>
          <p:spPr>
            <a:xfrm>
              <a:off x="4593614" y="2458283"/>
              <a:ext cx="265760" cy="265747"/>
            </a:xfrm>
            <a:prstGeom prst="rect">
              <a:avLst/>
            </a:prstGeom>
            <a:blipFill>
              <a:blip r:embed="rId25" cstate="print"/>
              <a:stretch>
                <a:fillRect/>
              </a:stretch>
            </a:blipFill>
          </p:spPr>
          <p:txBody>
            <a:bodyPr wrap="square" lIns="0" tIns="0" rIns="0" bIns="0" rtlCol="0"/>
            <a:lstStyle/>
            <a:p>
              <a:endParaRPr>
                <a:latin typeface="Arial" panose="020C0503030203020204" pitchFamily="34" charset="0"/>
              </a:endParaRPr>
            </a:p>
          </p:txBody>
        </p:sp>
        <p:sp>
          <p:nvSpPr>
            <p:cNvPr id="49" name="object 49"/>
            <p:cNvSpPr/>
            <p:nvPr/>
          </p:nvSpPr>
          <p:spPr>
            <a:xfrm>
              <a:off x="4640210" y="2507725"/>
              <a:ext cx="167919" cy="153860"/>
            </a:xfrm>
            <a:prstGeom prst="rect">
              <a:avLst/>
            </a:prstGeom>
            <a:blipFill>
              <a:blip r:embed="rId26" cstate="print"/>
              <a:stretch>
                <a:fillRect/>
              </a:stretch>
            </a:blipFill>
          </p:spPr>
          <p:txBody>
            <a:bodyPr wrap="square" lIns="0" tIns="0" rIns="0" bIns="0" rtlCol="0"/>
            <a:lstStyle/>
            <a:p>
              <a:endParaRPr>
                <a:latin typeface="Arial" panose="020C0503030203020204" pitchFamily="34" charset="0"/>
              </a:endParaRPr>
            </a:p>
          </p:txBody>
        </p:sp>
      </p:grpSp>
      <p:grpSp>
        <p:nvGrpSpPr>
          <p:cNvPr id="70" name="组合 69"/>
          <p:cNvGrpSpPr/>
          <p:nvPr/>
        </p:nvGrpSpPr>
        <p:grpSpPr>
          <a:xfrm>
            <a:off x="4523370" y="4022306"/>
            <a:ext cx="533668" cy="512609"/>
            <a:chOff x="4459636" y="3084737"/>
            <a:chExt cx="533668" cy="512609"/>
          </a:xfrm>
        </p:grpSpPr>
        <p:sp>
          <p:nvSpPr>
            <p:cNvPr id="30" name="object 30"/>
            <p:cNvSpPr/>
            <p:nvPr/>
          </p:nvSpPr>
          <p:spPr>
            <a:xfrm>
              <a:off x="4471273" y="3086438"/>
              <a:ext cx="510147" cy="510908"/>
            </a:xfrm>
            <a:prstGeom prst="rect">
              <a:avLst/>
            </a:prstGeom>
            <a:blipFill>
              <a:blip r:embed="rId27" cstate="print"/>
              <a:stretch>
                <a:fillRect/>
              </a:stretch>
            </a:blipFill>
          </p:spPr>
          <p:txBody>
            <a:bodyPr wrap="square" lIns="0" tIns="0" rIns="0" bIns="0" rtlCol="0"/>
            <a:lstStyle/>
            <a:p>
              <a:endParaRPr>
                <a:latin typeface="Arial" panose="020C0503030203020204" pitchFamily="34" charset="0"/>
              </a:endParaRPr>
            </a:p>
          </p:txBody>
        </p:sp>
        <p:sp>
          <p:nvSpPr>
            <p:cNvPr id="31" name="object 31"/>
            <p:cNvSpPr/>
            <p:nvPr/>
          </p:nvSpPr>
          <p:spPr>
            <a:xfrm>
              <a:off x="4489171" y="3092344"/>
              <a:ext cx="486409" cy="499109"/>
            </a:xfrm>
            <a:custGeom>
              <a:avLst/>
              <a:gdLst/>
              <a:ahLst/>
              <a:cxnLst/>
              <a:rect l="l" t="t" r="r" b="b"/>
              <a:pathLst>
                <a:path w="486410" h="499110">
                  <a:moveTo>
                    <a:pt x="237145" y="0"/>
                  </a:moveTo>
                  <a:lnTo>
                    <a:pt x="220210" y="586"/>
                  </a:lnTo>
                  <a:lnTo>
                    <a:pt x="203328" y="2338"/>
                  </a:lnTo>
                  <a:lnTo>
                    <a:pt x="186546" y="5245"/>
                  </a:lnTo>
                  <a:lnTo>
                    <a:pt x="169911" y="9296"/>
                  </a:lnTo>
                  <a:lnTo>
                    <a:pt x="173150" y="20967"/>
                  </a:lnTo>
                  <a:lnTo>
                    <a:pt x="130739" y="37388"/>
                  </a:lnTo>
                  <a:lnTo>
                    <a:pt x="92694" y="61289"/>
                  </a:lnTo>
                  <a:lnTo>
                    <a:pt x="59934" y="91799"/>
                  </a:lnTo>
                  <a:lnTo>
                    <a:pt x="33377" y="128048"/>
                  </a:lnTo>
                  <a:lnTo>
                    <a:pt x="13942" y="169163"/>
                  </a:lnTo>
                  <a:lnTo>
                    <a:pt x="2643" y="213381"/>
                  </a:lnTo>
                  <a:lnTo>
                    <a:pt x="0" y="257913"/>
                  </a:lnTo>
                  <a:lnTo>
                    <a:pt x="5642" y="301629"/>
                  </a:lnTo>
                  <a:lnTo>
                    <a:pt x="19200" y="343401"/>
                  </a:lnTo>
                  <a:lnTo>
                    <a:pt x="40302" y="382099"/>
                  </a:lnTo>
                  <a:lnTo>
                    <a:pt x="68577" y="416594"/>
                  </a:lnTo>
                  <a:lnTo>
                    <a:pt x="103655" y="445757"/>
                  </a:lnTo>
                  <a:lnTo>
                    <a:pt x="96835" y="455714"/>
                  </a:lnTo>
                  <a:lnTo>
                    <a:pt x="138017" y="478374"/>
                  </a:lnTo>
                  <a:lnTo>
                    <a:pt x="195375" y="495452"/>
                  </a:lnTo>
                  <a:lnTo>
                    <a:pt x="238596" y="499067"/>
                  </a:lnTo>
                  <a:lnTo>
                    <a:pt x="281631" y="495082"/>
                  </a:lnTo>
                  <a:lnTo>
                    <a:pt x="323619" y="483488"/>
                  </a:lnTo>
                  <a:lnTo>
                    <a:pt x="319517" y="472249"/>
                  </a:lnTo>
                  <a:lnTo>
                    <a:pt x="338781" y="463918"/>
                  </a:lnTo>
                  <a:lnTo>
                    <a:pt x="234325" y="463918"/>
                  </a:lnTo>
                  <a:lnTo>
                    <a:pt x="234325" y="446087"/>
                  </a:lnTo>
                  <a:lnTo>
                    <a:pt x="369953" y="446087"/>
                  </a:lnTo>
                  <a:lnTo>
                    <a:pt x="386166" y="434426"/>
                  </a:lnTo>
                  <a:lnTo>
                    <a:pt x="403303" y="419061"/>
                  </a:lnTo>
                  <a:lnTo>
                    <a:pt x="237361" y="419061"/>
                  </a:lnTo>
                  <a:lnTo>
                    <a:pt x="222857" y="418435"/>
                  </a:lnTo>
                  <a:lnTo>
                    <a:pt x="179969" y="409016"/>
                  </a:lnTo>
                  <a:lnTo>
                    <a:pt x="139657" y="388059"/>
                  </a:lnTo>
                  <a:lnTo>
                    <a:pt x="108495" y="359295"/>
                  </a:lnTo>
                  <a:lnTo>
                    <a:pt x="53071" y="359295"/>
                  </a:lnTo>
                  <a:lnTo>
                    <a:pt x="50150" y="354215"/>
                  </a:lnTo>
                  <a:lnTo>
                    <a:pt x="65606" y="345236"/>
                  </a:lnTo>
                  <a:lnTo>
                    <a:pt x="99072" y="345236"/>
                  </a:lnTo>
                  <a:lnTo>
                    <a:pt x="84062" y="321676"/>
                  </a:lnTo>
                  <a:lnTo>
                    <a:pt x="79588" y="307835"/>
                  </a:lnTo>
                  <a:lnTo>
                    <a:pt x="30910" y="307835"/>
                  </a:lnTo>
                  <a:lnTo>
                    <a:pt x="29398" y="302221"/>
                  </a:lnTo>
                  <a:lnTo>
                    <a:pt x="46696" y="297573"/>
                  </a:lnTo>
                  <a:lnTo>
                    <a:pt x="76270" y="297573"/>
                  </a:lnTo>
                  <a:lnTo>
                    <a:pt x="70724" y="280418"/>
                  </a:lnTo>
                  <a:lnTo>
                    <a:pt x="69194" y="252501"/>
                  </a:lnTo>
                  <a:lnTo>
                    <a:pt x="22794" y="252501"/>
                  </a:lnTo>
                  <a:lnTo>
                    <a:pt x="22794" y="246557"/>
                  </a:lnTo>
                  <a:lnTo>
                    <a:pt x="68868" y="246557"/>
                  </a:lnTo>
                  <a:lnTo>
                    <a:pt x="68321" y="236561"/>
                  </a:lnTo>
                  <a:lnTo>
                    <a:pt x="75835" y="201472"/>
                  </a:lnTo>
                  <a:lnTo>
                    <a:pt x="46696" y="201472"/>
                  </a:lnTo>
                  <a:lnTo>
                    <a:pt x="29398" y="196938"/>
                  </a:lnTo>
                  <a:lnTo>
                    <a:pt x="30910" y="191211"/>
                  </a:lnTo>
                  <a:lnTo>
                    <a:pt x="78361" y="191211"/>
                  </a:lnTo>
                  <a:lnTo>
                    <a:pt x="98942" y="153809"/>
                  </a:lnTo>
                  <a:lnTo>
                    <a:pt x="65606" y="153809"/>
                  </a:lnTo>
                  <a:lnTo>
                    <a:pt x="50150" y="144843"/>
                  </a:lnTo>
                  <a:lnTo>
                    <a:pt x="53071" y="139763"/>
                  </a:lnTo>
                  <a:lnTo>
                    <a:pt x="109619" y="139763"/>
                  </a:lnTo>
                  <a:lnTo>
                    <a:pt x="140947" y="110240"/>
                  </a:lnTo>
                  <a:lnTo>
                    <a:pt x="186750" y="87899"/>
                  </a:lnTo>
                  <a:lnTo>
                    <a:pt x="237475" y="80098"/>
                  </a:lnTo>
                  <a:lnTo>
                    <a:pt x="419603" y="80098"/>
                  </a:lnTo>
                  <a:lnTo>
                    <a:pt x="411430" y="70884"/>
                  </a:lnTo>
                  <a:lnTo>
                    <a:pt x="390231" y="52958"/>
                  </a:lnTo>
                  <a:lnTo>
                    <a:pt x="234325" y="52958"/>
                  </a:lnTo>
                  <a:lnTo>
                    <a:pt x="234325" y="35128"/>
                  </a:lnTo>
                  <a:lnTo>
                    <a:pt x="363732" y="35128"/>
                  </a:lnTo>
                  <a:lnTo>
                    <a:pt x="354502" y="29353"/>
                  </a:lnTo>
                  <a:lnTo>
                    <a:pt x="321663" y="14808"/>
                  </a:lnTo>
                  <a:lnTo>
                    <a:pt x="300833" y="8347"/>
                  </a:lnTo>
                  <a:lnTo>
                    <a:pt x="279733" y="3717"/>
                  </a:lnTo>
                  <a:lnTo>
                    <a:pt x="258468" y="931"/>
                  </a:lnTo>
                  <a:lnTo>
                    <a:pt x="237145" y="0"/>
                  </a:lnTo>
                  <a:close/>
                </a:path>
                <a:path w="486410" h="499110">
                  <a:moveTo>
                    <a:pt x="369953" y="446087"/>
                  </a:moveTo>
                  <a:lnTo>
                    <a:pt x="240282" y="446087"/>
                  </a:lnTo>
                  <a:lnTo>
                    <a:pt x="240282" y="463918"/>
                  </a:lnTo>
                  <a:lnTo>
                    <a:pt x="338781" y="463918"/>
                  </a:lnTo>
                  <a:lnTo>
                    <a:pt x="343016" y="462086"/>
                  </a:lnTo>
                  <a:lnTo>
                    <a:pt x="365331" y="449411"/>
                  </a:lnTo>
                  <a:lnTo>
                    <a:pt x="369953" y="446087"/>
                  </a:lnTo>
                  <a:close/>
                </a:path>
                <a:path w="486410" h="499110">
                  <a:moveTo>
                    <a:pt x="419603" y="80098"/>
                  </a:moveTo>
                  <a:lnTo>
                    <a:pt x="237475" y="80098"/>
                  </a:lnTo>
                  <a:lnTo>
                    <a:pt x="251790" y="80693"/>
                  </a:lnTo>
                  <a:lnTo>
                    <a:pt x="266142" y="82513"/>
                  </a:lnTo>
                  <a:lnTo>
                    <a:pt x="334912" y="110999"/>
                  </a:lnTo>
                  <a:lnTo>
                    <a:pt x="367192" y="140804"/>
                  </a:lnTo>
                  <a:lnTo>
                    <a:pt x="390496" y="177377"/>
                  </a:lnTo>
                  <a:lnTo>
                    <a:pt x="403837" y="218634"/>
                  </a:lnTo>
                  <a:lnTo>
                    <a:pt x="406232" y="262493"/>
                  </a:lnTo>
                  <a:lnTo>
                    <a:pt x="396695" y="306870"/>
                  </a:lnTo>
                  <a:lnTo>
                    <a:pt x="362721" y="363574"/>
                  </a:lnTo>
                  <a:lnTo>
                    <a:pt x="309459" y="402856"/>
                  </a:lnTo>
                  <a:lnTo>
                    <a:pt x="255798" y="418049"/>
                  </a:lnTo>
                  <a:lnTo>
                    <a:pt x="237361" y="419061"/>
                  </a:lnTo>
                  <a:lnTo>
                    <a:pt x="403303" y="419061"/>
                  </a:lnTo>
                  <a:lnTo>
                    <a:pt x="405229" y="417334"/>
                  </a:lnTo>
                  <a:lnTo>
                    <a:pt x="422322" y="398255"/>
                  </a:lnTo>
                  <a:lnTo>
                    <a:pt x="437306" y="377383"/>
                  </a:lnTo>
                  <a:lnTo>
                    <a:pt x="447563" y="359295"/>
                  </a:lnTo>
                  <a:lnTo>
                    <a:pt x="421549" y="359295"/>
                  </a:lnTo>
                  <a:lnTo>
                    <a:pt x="406093" y="350431"/>
                  </a:lnTo>
                  <a:lnTo>
                    <a:pt x="409001" y="345236"/>
                  </a:lnTo>
                  <a:lnTo>
                    <a:pt x="454213" y="345236"/>
                  </a:lnTo>
                  <a:lnTo>
                    <a:pt x="460144" y="331508"/>
                  </a:lnTo>
                  <a:lnTo>
                    <a:pt x="472817" y="331508"/>
                  </a:lnTo>
                  <a:lnTo>
                    <a:pt x="477540" y="316777"/>
                  </a:lnTo>
                  <a:lnTo>
                    <a:pt x="479712" y="307835"/>
                  </a:lnTo>
                  <a:lnTo>
                    <a:pt x="443596" y="307835"/>
                  </a:lnTo>
                  <a:lnTo>
                    <a:pt x="426400" y="303301"/>
                  </a:lnTo>
                  <a:lnTo>
                    <a:pt x="427924" y="297573"/>
                  </a:lnTo>
                  <a:lnTo>
                    <a:pt x="482070" y="297573"/>
                  </a:lnTo>
                  <a:lnTo>
                    <a:pt x="484717" y="281813"/>
                  </a:lnTo>
                  <a:lnTo>
                    <a:pt x="486395" y="264172"/>
                  </a:lnTo>
                  <a:lnTo>
                    <a:pt x="474292" y="263410"/>
                  </a:lnTo>
                  <a:lnTo>
                    <a:pt x="474438" y="252501"/>
                  </a:lnTo>
                  <a:lnTo>
                    <a:pt x="433881" y="252501"/>
                  </a:lnTo>
                  <a:lnTo>
                    <a:pt x="433881" y="246557"/>
                  </a:lnTo>
                  <a:lnTo>
                    <a:pt x="474517" y="246557"/>
                  </a:lnTo>
                  <a:lnTo>
                    <a:pt x="474576" y="242145"/>
                  </a:lnTo>
                  <a:lnTo>
                    <a:pt x="472984" y="221040"/>
                  </a:lnTo>
                  <a:lnTo>
                    <a:pt x="469722" y="201472"/>
                  </a:lnTo>
                  <a:lnTo>
                    <a:pt x="427924" y="201472"/>
                  </a:lnTo>
                  <a:lnTo>
                    <a:pt x="426400" y="195745"/>
                  </a:lnTo>
                  <a:lnTo>
                    <a:pt x="443710" y="191211"/>
                  </a:lnTo>
                  <a:lnTo>
                    <a:pt x="467159" y="191211"/>
                  </a:lnTo>
                  <a:lnTo>
                    <a:pt x="464132" y="179641"/>
                  </a:lnTo>
                  <a:lnTo>
                    <a:pt x="457007" y="159595"/>
                  </a:lnTo>
                  <a:lnTo>
                    <a:pt x="454340" y="153809"/>
                  </a:lnTo>
                  <a:lnTo>
                    <a:pt x="409001" y="153809"/>
                  </a:lnTo>
                  <a:lnTo>
                    <a:pt x="406093" y="148729"/>
                  </a:lnTo>
                  <a:lnTo>
                    <a:pt x="421549" y="139763"/>
                  </a:lnTo>
                  <a:lnTo>
                    <a:pt x="447797" y="139763"/>
                  </a:lnTo>
                  <a:lnTo>
                    <a:pt x="437566" y="122003"/>
                  </a:lnTo>
                  <a:lnTo>
                    <a:pt x="425333" y="104622"/>
                  </a:lnTo>
                  <a:lnTo>
                    <a:pt x="434846" y="97281"/>
                  </a:lnTo>
                  <a:lnTo>
                    <a:pt x="419603" y="80098"/>
                  </a:lnTo>
                  <a:close/>
                </a:path>
                <a:path w="486410" h="499110">
                  <a:moveTo>
                    <a:pt x="99072" y="345236"/>
                  </a:moveTo>
                  <a:lnTo>
                    <a:pt x="65606" y="345236"/>
                  </a:lnTo>
                  <a:lnTo>
                    <a:pt x="68527" y="350431"/>
                  </a:lnTo>
                  <a:lnTo>
                    <a:pt x="53071" y="359295"/>
                  </a:lnTo>
                  <a:lnTo>
                    <a:pt x="108495" y="359295"/>
                  </a:lnTo>
                  <a:lnTo>
                    <a:pt x="107364" y="358251"/>
                  </a:lnTo>
                  <a:lnTo>
                    <a:pt x="99072" y="345236"/>
                  </a:lnTo>
                  <a:close/>
                </a:path>
                <a:path w="486410" h="499110">
                  <a:moveTo>
                    <a:pt x="454213" y="345236"/>
                  </a:moveTo>
                  <a:lnTo>
                    <a:pt x="409001" y="345236"/>
                  </a:lnTo>
                  <a:lnTo>
                    <a:pt x="424470" y="354215"/>
                  </a:lnTo>
                  <a:lnTo>
                    <a:pt x="421549" y="359295"/>
                  </a:lnTo>
                  <a:lnTo>
                    <a:pt x="447563" y="359295"/>
                  </a:lnTo>
                  <a:lnTo>
                    <a:pt x="449981" y="355030"/>
                  </a:lnTo>
                  <a:lnTo>
                    <a:pt x="454213" y="345236"/>
                  </a:lnTo>
                  <a:close/>
                </a:path>
                <a:path w="486410" h="499110">
                  <a:moveTo>
                    <a:pt x="472817" y="331508"/>
                  </a:moveTo>
                  <a:lnTo>
                    <a:pt x="460144" y="331508"/>
                  </a:lnTo>
                  <a:lnTo>
                    <a:pt x="471384" y="335622"/>
                  </a:lnTo>
                  <a:lnTo>
                    <a:pt x="472019" y="333997"/>
                  </a:lnTo>
                  <a:lnTo>
                    <a:pt x="472817" y="331508"/>
                  </a:lnTo>
                  <a:close/>
                </a:path>
                <a:path w="486410" h="499110">
                  <a:moveTo>
                    <a:pt x="76270" y="297573"/>
                  </a:moveTo>
                  <a:lnTo>
                    <a:pt x="46696" y="297573"/>
                  </a:lnTo>
                  <a:lnTo>
                    <a:pt x="48207" y="303301"/>
                  </a:lnTo>
                  <a:lnTo>
                    <a:pt x="30910" y="307835"/>
                  </a:lnTo>
                  <a:lnTo>
                    <a:pt x="79588" y="307835"/>
                  </a:lnTo>
                  <a:lnTo>
                    <a:pt x="76270" y="297573"/>
                  </a:lnTo>
                  <a:close/>
                </a:path>
                <a:path w="486410" h="499110">
                  <a:moveTo>
                    <a:pt x="482070" y="297573"/>
                  </a:moveTo>
                  <a:lnTo>
                    <a:pt x="427924" y="297573"/>
                  </a:lnTo>
                  <a:lnTo>
                    <a:pt x="445222" y="302221"/>
                  </a:lnTo>
                  <a:lnTo>
                    <a:pt x="443596" y="307835"/>
                  </a:lnTo>
                  <a:lnTo>
                    <a:pt x="479712" y="307835"/>
                  </a:lnTo>
                  <a:lnTo>
                    <a:pt x="481769" y="299365"/>
                  </a:lnTo>
                  <a:lnTo>
                    <a:pt x="482070" y="297573"/>
                  </a:lnTo>
                  <a:close/>
                </a:path>
                <a:path w="486410" h="499110">
                  <a:moveTo>
                    <a:pt x="68868" y="246557"/>
                  </a:moveTo>
                  <a:lnTo>
                    <a:pt x="40739" y="246557"/>
                  </a:lnTo>
                  <a:lnTo>
                    <a:pt x="40739" y="252501"/>
                  </a:lnTo>
                  <a:lnTo>
                    <a:pt x="69194" y="252501"/>
                  </a:lnTo>
                  <a:lnTo>
                    <a:pt x="68868" y="246557"/>
                  </a:lnTo>
                  <a:close/>
                </a:path>
                <a:path w="486410" h="499110">
                  <a:moveTo>
                    <a:pt x="474517" y="246557"/>
                  </a:moveTo>
                  <a:lnTo>
                    <a:pt x="451711" y="246557"/>
                  </a:lnTo>
                  <a:lnTo>
                    <a:pt x="451711" y="252501"/>
                  </a:lnTo>
                  <a:lnTo>
                    <a:pt x="474438" y="252501"/>
                  </a:lnTo>
                  <a:lnTo>
                    <a:pt x="474517" y="246557"/>
                  </a:lnTo>
                  <a:close/>
                </a:path>
                <a:path w="486410" h="499110">
                  <a:moveTo>
                    <a:pt x="78361" y="191211"/>
                  </a:moveTo>
                  <a:lnTo>
                    <a:pt x="30910" y="191211"/>
                  </a:lnTo>
                  <a:lnTo>
                    <a:pt x="48207" y="195745"/>
                  </a:lnTo>
                  <a:lnTo>
                    <a:pt x="46696" y="201472"/>
                  </a:lnTo>
                  <a:lnTo>
                    <a:pt x="75835" y="201472"/>
                  </a:lnTo>
                  <a:lnTo>
                    <a:pt x="77823" y="192189"/>
                  </a:lnTo>
                  <a:lnTo>
                    <a:pt x="78361" y="191211"/>
                  </a:lnTo>
                  <a:close/>
                </a:path>
                <a:path w="486410" h="499110">
                  <a:moveTo>
                    <a:pt x="467159" y="191211"/>
                  </a:moveTo>
                  <a:lnTo>
                    <a:pt x="443710" y="191211"/>
                  </a:lnTo>
                  <a:lnTo>
                    <a:pt x="445222" y="196938"/>
                  </a:lnTo>
                  <a:lnTo>
                    <a:pt x="427924" y="201472"/>
                  </a:lnTo>
                  <a:lnTo>
                    <a:pt x="469722" y="201472"/>
                  </a:lnTo>
                  <a:lnTo>
                    <a:pt x="469506" y="200177"/>
                  </a:lnTo>
                  <a:lnTo>
                    <a:pt x="467159" y="191211"/>
                  </a:lnTo>
                  <a:close/>
                </a:path>
                <a:path w="486410" h="499110">
                  <a:moveTo>
                    <a:pt x="109619" y="139763"/>
                  </a:moveTo>
                  <a:lnTo>
                    <a:pt x="53071" y="139763"/>
                  </a:lnTo>
                  <a:lnTo>
                    <a:pt x="68527" y="148729"/>
                  </a:lnTo>
                  <a:lnTo>
                    <a:pt x="65606" y="153809"/>
                  </a:lnTo>
                  <a:lnTo>
                    <a:pt x="98942" y="153809"/>
                  </a:lnTo>
                  <a:lnTo>
                    <a:pt x="103496" y="145533"/>
                  </a:lnTo>
                  <a:lnTo>
                    <a:pt x="109619" y="139763"/>
                  </a:lnTo>
                  <a:close/>
                </a:path>
                <a:path w="486410" h="499110">
                  <a:moveTo>
                    <a:pt x="447797" y="139763"/>
                  </a:moveTo>
                  <a:lnTo>
                    <a:pt x="421549" y="139763"/>
                  </a:lnTo>
                  <a:lnTo>
                    <a:pt x="424470" y="144843"/>
                  </a:lnTo>
                  <a:lnTo>
                    <a:pt x="409001" y="153809"/>
                  </a:lnTo>
                  <a:lnTo>
                    <a:pt x="454340" y="153809"/>
                  </a:lnTo>
                  <a:lnTo>
                    <a:pt x="448138" y="140355"/>
                  </a:lnTo>
                  <a:lnTo>
                    <a:pt x="447797" y="139763"/>
                  </a:lnTo>
                  <a:close/>
                </a:path>
                <a:path w="486410" h="499110">
                  <a:moveTo>
                    <a:pt x="363732" y="35128"/>
                  </a:moveTo>
                  <a:lnTo>
                    <a:pt x="240282" y="35128"/>
                  </a:lnTo>
                  <a:lnTo>
                    <a:pt x="240282" y="52958"/>
                  </a:lnTo>
                  <a:lnTo>
                    <a:pt x="390231" y="52958"/>
                  </a:lnTo>
                  <a:lnTo>
                    <a:pt x="384536" y="48144"/>
                  </a:lnTo>
                  <a:lnTo>
                    <a:pt x="363732" y="35128"/>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32" name="object 32"/>
            <p:cNvSpPr/>
            <p:nvPr/>
          </p:nvSpPr>
          <p:spPr>
            <a:xfrm>
              <a:off x="4557485" y="3172443"/>
              <a:ext cx="337922" cy="338975"/>
            </a:xfrm>
            <a:prstGeom prst="rect">
              <a:avLst/>
            </a:prstGeom>
            <a:blipFill>
              <a:blip r:embed="rId28" cstate="print"/>
              <a:stretch>
                <a:fillRect/>
              </a:stretch>
            </a:blipFill>
          </p:spPr>
          <p:txBody>
            <a:bodyPr wrap="square" lIns="0" tIns="0" rIns="0" bIns="0" rtlCol="0"/>
            <a:lstStyle/>
            <a:p>
              <a:endParaRPr>
                <a:latin typeface="Arial" panose="020C0503030203020204" pitchFamily="34" charset="0"/>
              </a:endParaRPr>
            </a:p>
          </p:txBody>
        </p:sp>
        <p:sp>
          <p:nvSpPr>
            <p:cNvPr id="33" name="object 33"/>
            <p:cNvSpPr/>
            <p:nvPr/>
          </p:nvSpPr>
          <p:spPr>
            <a:xfrm>
              <a:off x="4563438" y="3179364"/>
              <a:ext cx="326390" cy="327025"/>
            </a:xfrm>
            <a:custGeom>
              <a:avLst/>
              <a:gdLst/>
              <a:ahLst/>
              <a:cxnLst/>
              <a:rect l="l" t="t" r="r" b="b"/>
              <a:pathLst>
                <a:path w="326389" h="327025">
                  <a:moveTo>
                    <a:pt x="175596" y="0"/>
                  </a:moveTo>
                  <a:lnTo>
                    <a:pt x="133245" y="2300"/>
                  </a:lnTo>
                  <a:lnTo>
                    <a:pt x="93427" y="15167"/>
                  </a:lnTo>
                  <a:lnTo>
                    <a:pt x="58146" y="37654"/>
                  </a:lnTo>
                  <a:lnTo>
                    <a:pt x="29410" y="68812"/>
                  </a:lnTo>
                  <a:lnTo>
                    <a:pt x="9226" y="107692"/>
                  </a:lnTo>
                  <a:lnTo>
                    <a:pt x="0" y="150538"/>
                  </a:lnTo>
                  <a:lnTo>
                    <a:pt x="2294" y="192884"/>
                  </a:lnTo>
                  <a:lnTo>
                    <a:pt x="15160" y="232714"/>
                  </a:lnTo>
                  <a:lnTo>
                    <a:pt x="37645" y="268012"/>
                  </a:lnTo>
                  <a:lnTo>
                    <a:pt x="68801" y="296762"/>
                  </a:lnTo>
                  <a:lnTo>
                    <a:pt x="107676" y="316950"/>
                  </a:lnTo>
                  <a:lnTo>
                    <a:pt x="170792" y="326546"/>
                  </a:lnTo>
                  <a:lnTo>
                    <a:pt x="202299" y="321909"/>
                  </a:lnTo>
                  <a:lnTo>
                    <a:pt x="260474" y="294482"/>
                  </a:lnTo>
                  <a:lnTo>
                    <a:pt x="303104" y="247655"/>
                  </a:lnTo>
                  <a:lnTo>
                    <a:pt x="326125" y="175641"/>
                  </a:lnTo>
                  <a:lnTo>
                    <a:pt x="323796" y="133297"/>
                  </a:lnTo>
                  <a:lnTo>
                    <a:pt x="310921" y="93468"/>
                  </a:lnTo>
                  <a:lnTo>
                    <a:pt x="288444" y="58168"/>
                  </a:lnTo>
                  <a:lnTo>
                    <a:pt x="257312" y="29413"/>
                  </a:lnTo>
                  <a:lnTo>
                    <a:pt x="218471" y="9216"/>
                  </a:lnTo>
                  <a:lnTo>
                    <a:pt x="175596" y="0"/>
                  </a:lnTo>
                  <a:close/>
                </a:path>
              </a:pathLst>
            </a:custGeom>
            <a:solidFill>
              <a:srgbClr val="FFFFFF"/>
            </a:solidFill>
          </p:spPr>
          <p:txBody>
            <a:bodyPr wrap="square" lIns="0" tIns="0" rIns="0" bIns="0" rtlCol="0"/>
            <a:lstStyle/>
            <a:p>
              <a:endParaRPr>
                <a:latin typeface="Arial" panose="020C0503030203020204" pitchFamily="34" charset="0"/>
              </a:endParaRPr>
            </a:p>
          </p:txBody>
        </p:sp>
        <p:sp>
          <p:nvSpPr>
            <p:cNvPr id="34" name="object 34"/>
            <p:cNvSpPr/>
            <p:nvPr/>
          </p:nvSpPr>
          <p:spPr>
            <a:xfrm>
              <a:off x="4459636" y="3084737"/>
              <a:ext cx="202697" cy="477774"/>
            </a:xfrm>
            <a:prstGeom prst="rect">
              <a:avLst/>
            </a:prstGeom>
            <a:blipFill>
              <a:blip r:embed="rId29" cstate="print"/>
              <a:stretch>
                <a:fillRect/>
              </a:stretch>
            </a:blipFill>
          </p:spPr>
          <p:txBody>
            <a:bodyPr wrap="square" lIns="0" tIns="0" rIns="0" bIns="0" rtlCol="0"/>
            <a:lstStyle/>
            <a:p>
              <a:endParaRPr>
                <a:latin typeface="Arial" panose="020C0503030203020204" pitchFamily="34" charset="0"/>
              </a:endParaRPr>
            </a:p>
          </p:txBody>
        </p:sp>
        <p:sp>
          <p:nvSpPr>
            <p:cNvPr id="35" name="object 35"/>
            <p:cNvSpPr/>
            <p:nvPr/>
          </p:nvSpPr>
          <p:spPr>
            <a:xfrm>
              <a:off x="4895277" y="3178894"/>
              <a:ext cx="98027" cy="178562"/>
            </a:xfrm>
            <a:prstGeom prst="rect">
              <a:avLst/>
            </a:prstGeom>
            <a:blipFill>
              <a:blip r:embed="rId30" cstate="print"/>
              <a:stretch>
                <a:fillRect/>
              </a:stretch>
            </a:blipFill>
          </p:spPr>
          <p:txBody>
            <a:bodyPr wrap="square" lIns="0" tIns="0" rIns="0" bIns="0" rtlCol="0"/>
            <a:lstStyle/>
            <a:p>
              <a:endParaRPr>
                <a:latin typeface="Arial" panose="020C0503030203020204" pitchFamily="34" charset="0"/>
              </a:endParaRPr>
            </a:p>
          </p:txBody>
        </p:sp>
        <p:sp>
          <p:nvSpPr>
            <p:cNvPr id="36" name="object 36"/>
            <p:cNvSpPr/>
            <p:nvPr/>
          </p:nvSpPr>
          <p:spPr>
            <a:xfrm>
              <a:off x="4593614" y="3207609"/>
              <a:ext cx="383362" cy="384733"/>
            </a:xfrm>
            <a:prstGeom prst="rect">
              <a:avLst/>
            </a:prstGeom>
            <a:blipFill>
              <a:blip r:embed="rId31" cstate="print"/>
              <a:stretch>
                <a:fillRect/>
              </a:stretch>
            </a:blipFill>
          </p:spPr>
          <p:txBody>
            <a:bodyPr wrap="square" lIns="0" tIns="0" rIns="0" bIns="0" rtlCol="0"/>
            <a:lstStyle/>
            <a:p>
              <a:endParaRPr>
                <a:latin typeface="Arial" panose="020C0503030203020204" pitchFamily="34" charset="0"/>
              </a:endParaRPr>
            </a:p>
          </p:txBody>
        </p:sp>
        <p:sp>
          <p:nvSpPr>
            <p:cNvPr id="37" name="object 37"/>
            <p:cNvSpPr/>
            <p:nvPr/>
          </p:nvSpPr>
          <p:spPr>
            <a:xfrm>
              <a:off x="4723522" y="3127434"/>
              <a:ext cx="5943" cy="17831"/>
            </a:xfrm>
            <a:prstGeom prst="rect">
              <a:avLst/>
            </a:prstGeom>
            <a:blipFill>
              <a:blip r:embed="rId16" cstate="print"/>
              <a:stretch>
                <a:fillRect/>
              </a:stretch>
            </a:blipFill>
          </p:spPr>
          <p:txBody>
            <a:bodyPr wrap="square" lIns="0" tIns="0" rIns="0" bIns="0" rtlCol="0"/>
            <a:lstStyle/>
            <a:p>
              <a:endParaRPr>
                <a:latin typeface="Arial" panose="020C0503030203020204" pitchFamily="34" charset="0"/>
              </a:endParaRPr>
            </a:p>
          </p:txBody>
        </p:sp>
        <p:sp>
          <p:nvSpPr>
            <p:cNvPr id="38" name="object 38"/>
            <p:cNvSpPr/>
            <p:nvPr/>
          </p:nvSpPr>
          <p:spPr>
            <a:xfrm>
              <a:off x="4915597" y="3389892"/>
              <a:ext cx="18809" cy="10249"/>
            </a:xfrm>
            <a:prstGeom prst="rect">
              <a:avLst/>
            </a:prstGeom>
            <a:blipFill>
              <a:blip r:embed="rId17" cstate="print"/>
              <a:stretch>
                <a:fillRect/>
              </a:stretch>
            </a:blipFill>
          </p:spPr>
          <p:txBody>
            <a:bodyPr wrap="square" lIns="0" tIns="0" rIns="0" bIns="0" rtlCol="0"/>
            <a:lstStyle/>
            <a:p>
              <a:endParaRPr>
                <a:latin typeface="Arial" panose="020C0503030203020204" pitchFamily="34" charset="0"/>
              </a:endParaRPr>
            </a:p>
          </p:txBody>
        </p:sp>
        <p:sp>
          <p:nvSpPr>
            <p:cNvPr id="50" name="object 50"/>
            <p:cNvSpPr/>
            <p:nvPr/>
          </p:nvSpPr>
          <p:spPr>
            <a:xfrm>
              <a:off x="4637569" y="3250878"/>
              <a:ext cx="183845" cy="171348"/>
            </a:xfrm>
            <a:prstGeom prst="rect">
              <a:avLst/>
            </a:prstGeom>
            <a:blipFill>
              <a:blip r:embed="rId32" cstate="print"/>
              <a:stretch>
                <a:fillRect/>
              </a:stretch>
            </a:blipFill>
          </p:spPr>
          <p:txBody>
            <a:bodyPr wrap="square" lIns="0" tIns="0" rIns="0" bIns="0" rtlCol="0"/>
            <a:lstStyle/>
            <a:p>
              <a:endParaRPr>
                <a:latin typeface="Arial" panose="020C0503030203020204" pitchFamily="34" charset="0"/>
              </a:endParaRPr>
            </a:p>
          </p:txBody>
        </p:sp>
      </p:grpSp>
      <p:sp>
        <p:nvSpPr>
          <p:cNvPr id="51" name="object 51"/>
          <p:cNvSpPr txBox="1"/>
          <p:nvPr/>
        </p:nvSpPr>
        <p:spPr>
          <a:xfrm>
            <a:off x="2561221" y="7547444"/>
            <a:ext cx="2343627"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Professional-Grade Ultra-HD</a:t>
            </a:r>
            <a:endParaRPr sz="1200" b="1" dirty="0">
              <a:latin typeface="Arial" panose="020C0503030203020204" pitchFamily="34" charset="0"/>
              <a:ea typeface="方正兰亭黑简体" panose="02000000000000000000" pitchFamily="2" charset="-122"/>
              <a:cs typeface="Arial Unicode MS"/>
            </a:endParaRPr>
          </a:p>
        </p:txBody>
      </p:sp>
      <p:sp>
        <p:nvSpPr>
          <p:cNvPr id="55" name="object 55"/>
          <p:cNvSpPr/>
          <p:nvPr/>
        </p:nvSpPr>
        <p:spPr>
          <a:xfrm>
            <a:off x="776897" y="7310272"/>
            <a:ext cx="5995085" cy="2044"/>
          </a:xfrm>
          <a:prstGeom prst="rect">
            <a:avLst/>
          </a:prstGeom>
          <a:blipFill>
            <a:blip r:embed="rId33" cstate="print"/>
            <a:stretch>
              <a:fillRect/>
            </a:stretch>
          </a:blipFill>
        </p:spPr>
        <p:txBody>
          <a:bodyPr wrap="square" lIns="0" tIns="0" rIns="0" bIns="0" rtlCol="0"/>
          <a:lstStyle/>
          <a:p>
            <a:endParaRPr>
              <a:latin typeface="Arial" panose="020C0503030203020204" pitchFamily="34" charset="0"/>
            </a:endParaRPr>
          </a:p>
        </p:txBody>
      </p:sp>
      <p:sp>
        <p:nvSpPr>
          <p:cNvPr id="56" name="object 56"/>
          <p:cNvSpPr/>
          <p:nvPr/>
        </p:nvSpPr>
        <p:spPr>
          <a:xfrm>
            <a:off x="776884" y="7528718"/>
            <a:ext cx="5995670" cy="0"/>
          </a:xfrm>
          <a:custGeom>
            <a:avLst/>
            <a:gdLst/>
            <a:ahLst/>
            <a:cxnLst/>
            <a:rect l="l" t="t" r="r" b="b"/>
            <a:pathLst>
              <a:path w="5995670">
                <a:moveTo>
                  <a:pt x="0" y="0"/>
                </a:moveTo>
                <a:lnTo>
                  <a:pt x="5995098" y="0"/>
                </a:lnTo>
              </a:path>
            </a:pathLst>
          </a:custGeom>
          <a:ln w="3175">
            <a:solidFill>
              <a:srgbClr val="E5F4FC"/>
            </a:solidFill>
          </a:ln>
        </p:spPr>
        <p:txBody>
          <a:bodyPr wrap="square" lIns="0" tIns="0" rIns="0" bIns="0" rtlCol="0"/>
          <a:lstStyle/>
          <a:p>
            <a:endParaRPr>
              <a:latin typeface="Arial" panose="020C0503030203020204" pitchFamily="34" charset="0"/>
            </a:endParaRPr>
          </a:p>
        </p:txBody>
      </p:sp>
      <p:sp>
        <p:nvSpPr>
          <p:cNvPr id="57" name="object 57"/>
          <p:cNvSpPr/>
          <p:nvPr/>
        </p:nvSpPr>
        <p:spPr>
          <a:xfrm>
            <a:off x="776897" y="7527696"/>
            <a:ext cx="5995085" cy="2019"/>
          </a:xfrm>
          <a:prstGeom prst="rect">
            <a:avLst/>
          </a:prstGeom>
          <a:blipFill>
            <a:blip r:embed="rId34" cstate="print"/>
            <a:stretch>
              <a:fillRect/>
            </a:stretch>
          </a:blipFill>
        </p:spPr>
        <p:txBody>
          <a:bodyPr wrap="square" lIns="0" tIns="0" rIns="0" bIns="0" rtlCol="0"/>
          <a:lstStyle/>
          <a:p>
            <a:endParaRPr>
              <a:latin typeface="Arial" panose="020C0503030203020204" pitchFamily="34" charset="0"/>
            </a:endParaRPr>
          </a:p>
        </p:txBody>
      </p:sp>
      <p:sp>
        <p:nvSpPr>
          <p:cNvPr id="58" name="object 58"/>
          <p:cNvSpPr/>
          <p:nvPr/>
        </p:nvSpPr>
        <p:spPr>
          <a:xfrm>
            <a:off x="0" y="40148"/>
            <a:ext cx="7560309" cy="1225550"/>
          </a:xfrm>
          <a:custGeom>
            <a:avLst/>
            <a:gdLst/>
            <a:ahLst/>
            <a:cxnLst/>
            <a:rect l="l" t="t" r="r" b="b"/>
            <a:pathLst>
              <a:path w="7560309" h="1225550">
                <a:moveTo>
                  <a:pt x="5199648" y="471169"/>
                </a:moveTo>
                <a:lnTo>
                  <a:pt x="5139615" y="471169"/>
                </a:lnTo>
                <a:lnTo>
                  <a:pt x="5104190" y="481329"/>
                </a:lnTo>
                <a:lnTo>
                  <a:pt x="5066679" y="488949"/>
                </a:lnTo>
                <a:lnTo>
                  <a:pt x="5024386" y="497839"/>
                </a:lnTo>
                <a:lnTo>
                  <a:pt x="4980519" y="504189"/>
                </a:lnTo>
                <a:lnTo>
                  <a:pt x="4934930" y="509269"/>
                </a:lnTo>
                <a:lnTo>
                  <a:pt x="4887471" y="513079"/>
                </a:lnTo>
                <a:lnTo>
                  <a:pt x="4837994" y="515619"/>
                </a:lnTo>
                <a:lnTo>
                  <a:pt x="1927251" y="515619"/>
                </a:lnTo>
                <a:lnTo>
                  <a:pt x="1854440" y="518159"/>
                </a:lnTo>
                <a:lnTo>
                  <a:pt x="1786177" y="521969"/>
                </a:lnTo>
                <a:lnTo>
                  <a:pt x="1722199" y="527049"/>
                </a:lnTo>
                <a:lnTo>
                  <a:pt x="1662245" y="535939"/>
                </a:lnTo>
                <a:lnTo>
                  <a:pt x="1606051" y="546099"/>
                </a:lnTo>
                <a:lnTo>
                  <a:pt x="1553354" y="557529"/>
                </a:lnTo>
                <a:lnTo>
                  <a:pt x="1503893" y="571499"/>
                </a:lnTo>
                <a:lnTo>
                  <a:pt x="1457403" y="586739"/>
                </a:lnTo>
                <a:lnTo>
                  <a:pt x="1413623" y="603249"/>
                </a:lnTo>
                <a:lnTo>
                  <a:pt x="1372290" y="621029"/>
                </a:lnTo>
                <a:lnTo>
                  <a:pt x="1333140" y="641349"/>
                </a:lnTo>
                <a:lnTo>
                  <a:pt x="1295912" y="661669"/>
                </a:lnTo>
                <a:lnTo>
                  <a:pt x="1260343" y="683259"/>
                </a:lnTo>
                <a:lnTo>
                  <a:pt x="1226169" y="704849"/>
                </a:lnTo>
                <a:lnTo>
                  <a:pt x="1193128" y="727709"/>
                </a:lnTo>
                <a:lnTo>
                  <a:pt x="1160958" y="751839"/>
                </a:lnTo>
                <a:lnTo>
                  <a:pt x="1129395" y="775969"/>
                </a:lnTo>
                <a:lnTo>
                  <a:pt x="1098178" y="801369"/>
                </a:lnTo>
                <a:lnTo>
                  <a:pt x="1040711" y="847089"/>
                </a:lnTo>
                <a:lnTo>
                  <a:pt x="1014161" y="867409"/>
                </a:lnTo>
                <a:lnTo>
                  <a:pt x="987236" y="888999"/>
                </a:lnTo>
                <a:lnTo>
                  <a:pt x="959784" y="909319"/>
                </a:lnTo>
                <a:lnTo>
                  <a:pt x="931651" y="930909"/>
                </a:lnTo>
                <a:lnTo>
                  <a:pt x="902682" y="951229"/>
                </a:lnTo>
                <a:lnTo>
                  <a:pt x="872724" y="970279"/>
                </a:lnTo>
                <a:lnTo>
                  <a:pt x="841622" y="990599"/>
                </a:lnTo>
                <a:lnTo>
                  <a:pt x="775375" y="1028699"/>
                </a:lnTo>
                <a:lnTo>
                  <a:pt x="739922" y="1046479"/>
                </a:lnTo>
                <a:lnTo>
                  <a:pt x="702710" y="1064259"/>
                </a:lnTo>
                <a:lnTo>
                  <a:pt x="663585" y="1080769"/>
                </a:lnTo>
                <a:lnTo>
                  <a:pt x="622394" y="1097279"/>
                </a:lnTo>
                <a:lnTo>
                  <a:pt x="578983" y="1112519"/>
                </a:lnTo>
                <a:lnTo>
                  <a:pt x="533199" y="1127759"/>
                </a:lnTo>
                <a:lnTo>
                  <a:pt x="484886" y="1140459"/>
                </a:lnTo>
                <a:lnTo>
                  <a:pt x="433892" y="1153159"/>
                </a:lnTo>
                <a:lnTo>
                  <a:pt x="380062" y="1164589"/>
                </a:lnTo>
                <a:lnTo>
                  <a:pt x="323243" y="1174749"/>
                </a:lnTo>
                <a:lnTo>
                  <a:pt x="200021" y="1192529"/>
                </a:lnTo>
                <a:lnTo>
                  <a:pt x="133310" y="1198879"/>
                </a:lnTo>
                <a:lnTo>
                  <a:pt x="62995" y="1203959"/>
                </a:lnTo>
                <a:lnTo>
                  <a:pt x="0" y="1207769"/>
                </a:lnTo>
                <a:lnTo>
                  <a:pt x="0" y="1225549"/>
                </a:lnTo>
                <a:lnTo>
                  <a:pt x="65452" y="1223009"/>
                </a:lnTo>
                <a:lnTo>
                  <a:pt x="204288" y="1210309"/>
                </a:lnTo>
                <a:lnTo>
                  <a:pt x="329373" y="1192529"/>
                </a:lnTo>
                <a:lnTo>
                  <a:pt x="387122" y="1181099"/>
                </a:lnTo>
                <a:lnTo>
                  <a:pt x="441867" y="1169669"/>
                </a:lnTo>
                <a:lnTo>
                  <a:pt x="493755" y="1156969"/>
                </a:lnTo>
                <a:lnTo>
                  <a:pt x="542929" y="1142999"/>
                </a:lnTo>
                <a:lnTo>
                  <a:pt x="589535" y="1127759"/>
                </a:lnTo>
                <a:lnTo>
                  <a:pt x="633717" y="1112519"/>
                </a:lnTo>
                <a:lnTo>
                  <a:pt x="675621" y="1096009"/>
                </a:lnTo>
                <a:lnTo>
                  <a:pt x="715391" y="1078229"/>
                </a:lnTo>
                <a:lnTo>
                  <a:pt x="753172" y="1060449"/>
                </a:lnTo>
                <a:lnTo>
                  <a:pt x="789109" y="1041399"/>
                </a:lnTo>
                <a:lnTo>
                  <a:pt x="823347" y="1022349"/>
                </a:lnTo>
                <a:lnTo>
                  <a:pt x="887304" y="982979"/>
                </a:lnTo>
                <a:lnTo>
                  <a:pt x="917314" y="963929"/>
                </a:lnTo>
                <a:lnTo>
                  <a:pt x="946204" y="943609"/>
                </a:lnTo>
                <a:lnTo>
                  <a:pt x="974119" y="922019"/>
                </a:lnTo>
                <a:lnTo>
                  <a:pt x="1001204" y="901699"/>
                </a:lnTo>
                <a:lnTo>
                  <a:pt x="1027605" y="881379"/>
                </a:lnTo>
                <a:lnTo>
                  <a:pt x="1053465" y="861059"/>
                </a:lnTo>
                <a:lnTo>
                  <a:pt x="1109854" y="815339"/>
                </a:lnTo>
                <a:lnTo>
                  <a:pt x="1172216" y="767079"/>
                </a:lnTo>
                <a:lnTo>
                  <a:pt x="1204182" y="744219"/>
                </a:lnTo>
                <a:lnTo>
                  <a:pt x="1237023" y="721359"/>
                </a:lnTo>
                <a:lnTo>
                  <a:pt x="1271005" y="698499"/>
                </a:lnTo>
                <a:lnTo>
                  <a:pt x="1306391" y="678179"/>
                </a:lnTo>
                <a:lnTo>
                  <a:pt x="1343446" y="657859"/>
                </a:lnTo>
                <a:lnTo>
                  <a:pt x="1382434" y="637539"/>
                </a:lnTo>
                <a:lnTo>
                  <a:pt x="1423619" y="619759"/>
                </a:lnTo>
                <a:lnTo>
                  <a:pt x="1467265" y="603249"/>
                </a:lnTo>
                <a:lnTo>
                  <a:pt x="1513638" y="588009"/>
                </a:lnTo>
                <a:lnTo>
                  <a:pt x="1563001" y="575309"/>
                </a:lnTo>
                <a:lnTo>
                  <a:pt x="1615619" y="563879"/>
                </a:lnTo>
                <a:lnTo>
                  <a:pt x="1671755" y="553719"/>
                </a:lnTo>
                <a:lnTo>
                  <a:pt x="1731675" y="546099"/>
                </a:lnTo>
                <a:lnTo>
                  <a:pt x="1795642" y="539749"/>
                </a:lnTo>
                <a:lnTo>
                  <a:pt x="1863921" y="535939"/>
                </a:lnTo>
                <a:lnTo>
                  <a:pt x="1936776" y="534669"/>
                </a:lnTo>
                <a:lnTo>
                  <a:pt x="4786352" y="534669"/>
                </a:lnTo>
                <a:lnTo>
                  <a:pt x="4888793" y="532129"/>
                </a:lnTo>
                <a:lnTo>
                  <a:pt x="4936915" y="528319"/>
                </a:lnTo>
                <a:lnTo>
                  <a:pt x="4983169" y="523239"/>
                </a:lnTo>
                <a:lnTo>
                  <a:pt x="5027703" y="516889"/>
                </a:lnTo>
                <a:lnTo>
                  <a:pt x="5070666" y="507999"/>
                </a:lnTo>
                <a:lnTo>
                  <a:pt x="5138415" y="491489"/>
                </a:lnTo>
                <a:lnTo>
                  <a:pt x="5169775" y="481329"/>
                </a:lnTo>
                <a:lnTo>
                  <a:pt x="5199648" y="471169"/>
                </a:lnTo>
                <a:close/>
              </a:path>
              <a:path w="7560309" h="1225550">
                <a:moveTo>
                  <a:pt x="2303349" y="444499"/>
                </a:moveTo>
                <a:lnTo>
                  <a:pt x="2295843" y="444499"/>
                </a:lnTo>
                <a:lnTo>
                  <a:pt x="2288648" y="445769"/>
                </a:lnTo>
                <a:lnTo>
                  <a:pt x="2282761" y="449579"/>
                </a:lnTo>
                <a:lnTo>
                  <a:pt x="2278786" y="455929"/>
                </a:lnTo>
                <a:lnTo>
                  <a:pt x="2277327" y="463549"/>
                </a:lnTo>
                <a:lnTo>
                  <a:pt x="2278786" y="469899"/>
                </a:lnTo>
                <a:lnTo>
                  <a:pt x="2282761" y="476249"/>
                </a:lnTo>
                <a:lnTo>
                  <a:pt x="2288648" y="480059"/>
                </a:lnTo>
                <a:lnTo>
                  <a:pt x="2295843" y="481329"/>
                </a:lnTo>
                <a:lnTo>
                  <a:pt x="2303349" y="481329"/>
                </a:lnTo>
                <a:lnTo>
                  <a:pt x="2309788" y="477519"/>
                </a:lnTo>
                <a:lnTo>
                  <a:pt x="2312709" y="471169"/>
                </a:lnTo>
                <a:lnTo>
                  <a:pt x="5787277" y="471169"/>
                </a:lnTo>
                <a:lnTo>
                  <a:pt x="5968832" y="468629"/>
                </a:lnTo>
                <a:lnTo>
                  <a:pt x="6050706" y="466089"/>
                </a:lnTo>
                <a:lnTo>
                  <a:pt x="6127014" y="461009"/>
                </a:lnTo>
                <a:lnTo>
                  <a:pt x="6198036" y="457199"/>
                </a:lnTo>
                <a:lnTo>
                  <a:pt x="6211239" y="455929"/>
                </a:lnTo>
                <a:lnTo>
                  <a:pt x="2312709" y="455929"/>
                </a:lnTo>
                <a:lnTo>
                  <a:pt x="2309788" y="449579"/>
                </a:lnTo>
                <a:lnTo>
                  <a:pt x="2303349" y="444499"/>
                </a:lnTo>
                <a:close/>
              </a:path>
              <a:path w="7560309" h="1225550">
                <a:moveTo>
                  <a:pt x="7390906" y="0"/>
                </a:moveTo>
                <a:lnTo>
                  <a:pt x="6347080" y="0"/>
                </a:lnTo>
                <a:lnTo>
                  <a:pt x="6271133" y="1269"/>
                </a:lnTo>
                <a:lnTo>
                  <a:pt x="6200128" y="5079"/>
                </a:lnTo>
                <a:lnTo>
                  <a:pt x="6133797" y="10159"/>
                </a:lnTo>
                <a:lnTo>
                  <a:pt x="6071871" y="17779"/>
                </a:lnTo>
                <a:lnTo>
                  <a:pt x="6014080" y="26669"/>
                </a:lnTo>
                <a:lnTo>
                  <a:pt x="5960157" y="38099"/>
                </a:lnTo>
                <a:lnTo>
                  <a:pt x="5909830" y="49529"/>
                </a:lnTo>
                <a:lnTo>
                  <a:pt x="5862833" y="63499"/>
                </a:lnTo>
                <a:lnTo>
                  <a:pt x="5818895" y="78739"/>
                </a:lnTo>
                <a:lnTo>
                  <a:pt x="5777748" y="95249"/>
                </a:lnTo>
                <a:lnTo>
                  <a:pt x="5739122" y="113029"/>
                </a:lnTo>
                <a:lnTo>
                  <a:pt x="5702749" y="130809"/>
                </a:lnTo>
                <a:lnTo>
                  <a:pt x="5668361" y="149859"/>
                </a:lnTo>
                <a:lnTo>
                  <a:pt x="5635686" y="170179"/>
                </a:lnTo>
                <a:lnTo>
                  <a:pt x="5574407" y="210819"/>
                </a:lnTo>
                <a:lnTo>
                  <a:pt x="5488623" y="275589"/>
                </a:lnTo>
                <a:lnTo>
                  <a:pt x="5449868" y="304799"/>
                </a:lnTo>
                <a:lnTo>
                  <a:pt x="5410834" y="332739"/>
                </a:lnTo>
                <a:lnTo>
                  <a:pt x="5370781" y="360679"/>
                </a:lnTo>
                <a:lnTo>
                  <a:pt x="5328969" y="387349"/>
                </a:lnTo>
                <a:lnTo>
                  <a:pt x="5284660" y="411479"/>
                </a:lnTo>
                <a:lnTo>
                  <a:pt x="5237113" y="434339"/>
                </a:lnTo>
                <a:lnTo>
                  <a:pt x="5185589" y="455929"/>
                </a:lnTo>
                <a:lnTo>
                  <a:pt x="5237748" y="455929"/>
                </a:lnTo>
                <a:lnTo>
                  <a:pt x="5287713" y="431799"/>
                </a:lnTo>
                <a:lnTo>
                  <a:pt x="5334100" y="406399"/>
                </a:lnTo>
                <a:lnTo>
                  <a:pt x="5377722" y="379729"/>
                </a:lnTo>
                <a:lnTo>
                  <a:pt x="5419394" y="350519"/>
                </a:lnTo>
                <a:lnTo>
                  <a:pt x="5459930" y="321309"/>
                </a:lnTo>
                <a:lnTo>
                  <a:pt x="5500142" y="290829"/>
                </a:lnTo>
                <a:lnTo>
                  <a:pt x="5529432" y="267969"/>
                </a:lnTo>
                <a:lnTo>
                  <a:pt x="5559145" y="246379"/>
                </a:lnTo>
                <a:lnTo>
                  <a:pt x="5621088" y="201929"/>
                </a:lnTo>
                <a:lnTo>
                  <a:pt x="5653945" y="181609"/>
                </a:lnTo>
                <a:lnTo>
                  <a:pt x="5688474" y="161289"/>
                </a:lnTo>
                <a:lnTo>
                  <a:pt x="5724989" y="140969"/>
                </a:lnTo>
                <a:lnTo>
                  <a:pt x="5763802" y="121919"/>
                </a:lnTo>
                <a:lnTo>
                  <a:pt x="5805225" y="105409"/>
                </a:lnTo>
                <a:lnTo>
                  <a:pt x="5849571" y="88899"/>
                </a:lnTo>
                <a:lnTo>
                  <a:pt x="5897154" y="73659"/>
                </a:lnTo>
                <a:lnTo>
                  <a:pt x="5948284" y="59689"/>
                </a:lnTo>
                <a:lnTo>
                  <a:pt x="6003275" y="48259"/>
                </a:lnTo>
                <a:lnTo>
                  <a:pt x="6062439" y="38099"/>
                </a:lnTo>
                <a:lnTo>
                  <a:pt x="6126089" y="30479"/>
                </a:lnTo>
                <a:lnTo>
                  <a:pt x="6194538" y="24129"/>
                </a:lnTo>
                <a:lnTo>
                  <a:pt x="6268097" y="20319"/>
                </a:lnTo>
                <a:lnTo>
                  <a:pt x="6347080" y="19049"/>
                </a:lnTo>
                <a:lnTo>
                  <a:pt x="7392709" y="19049"/>
                </a:lnTo>
                <a:lnTo>
                  <a:pt x="7394246" y="17779"/>
                </a:lnTo>
                <a:lnTo>
                  <a:pt x="7560056" y="17779"/>
                </a:lnTo>
                <a:lnTo>
                  <a:pt x="7560056" y="2539"/>
                </a:lnTo>
                <a:lnTo>
                  <a:pt x="7394246" y="2539"/>
                </a:lnTo>
                <a:lnTo>
                  <a:pt x="7392709" y="1269"/>
                </a:lnTo>
                <a:lnTo>
                  <a:pt x="7390906" y="0"/>
                </a:lnTo>
                <a:close/>
              </a:path>
              <a:path w="7560309" h="1225550">
                <a:moveTo>
                  <a:pt x="7458343" y="187959"/>
                </a:moveTo>
                <a:lnTo>
                  <a:pt x="7330149" y="187959"/>
                </a:lnTo>
                <a:lnTo>
                  <a:pt x="7256311" y="189229"/>
                </a:lnTo>
                <a:lnTo>
                  <a:pt x="7190624" y="193039"/>
                </a:lnTo>
                <a:lnTo>
                  <a:pt x="7132069" y="200659"/>
                </a:lnTo>
                <a:lnTo>
                  <a:pt x="7079626" y="208279"/>
                </a:lnTo>
                <a:lnTo>
                  <a:pt x="7032277" y="218439"/>
                </a:lnTo>
                <a:lnTo>
                  <a:pt x="6989001" y="231139"/>
                </a:lnTo>
                <a:lnTo>
                  <a:pt x="6948779" y="245109"/>
                </a:lnTo>
                <a:lnTo>
                  <a:pt x="6910592" y="259079"/>
                </a:lnTo>
                <a:lnTo>
                  <a:pt x="6873421" y="274319"/>
                </a:lnTo>
                <a:lnTo>
                  <a:pt x="6811048" y="302259"/>
                </a:lnTo>
                <a:lnTo>
                  <a:pt x="6785238" y="313689"/>
                </a:lnTo>
                <a:lnTo>
                  <a:pt x="6758522" y="323849"/>
                </a:lnTo>
                <a:lnTo>
                  <a:pt x="6730606" y="335279"/>
                </a:lnTo>
                <a:lnTo>
                  <a:pt x="6701195" y="346709"/>
                </a:lnTo>
                <a:lnTo>
                  <a:pt x="6669995" y="356869"/>
                </a:lnTo>
                <a:lnTo>
                  <a:pt x="6636712" y="368299"/>
                </a:lnTo>
                <a:lnTo>
                  <a:pt x="6601052" y="378459"/>
                </a:lnTo>
                <a:lnTo>
                  <a:pt x="6562720" y="388619"/>
                </a:lnTo>
                <a:lnTo>
                  <a:pt x="6521423" y="397509"/>
                </a:lnTo>
                <a:lnTo>
                  <a:pt x="6476866" y="406399"/>
                </a:lnTo>
                <a:lnTo>
                  <a:pt x="6428755" y="415289"/>
                </a:lnTo>
                <a:lnTo>
                  <a:pt x="6376795" y="422909"/>
                </a:lnTo>
                <a:lnTo>
                  <a:pt x="6320694" y="430529"/>
                </a:lnTo>
                <a:lnTo>
                  <a:pt x="6260155" y="436879"/>
                </a:lnTo>
                <a:lnTo>
                  <a:pt x="6124591" y="447039"/>
                </a:lnTo>
                <a:lnTo>
                  <a:pt x="6048977" y="450849"/>
                </a:lnTo>
                <a:lnTo>
                  <a:pt x="5967749" y="453389"/>
                </a:lnTo>
                <a:lnTo>
                  <a:pt x="5787277" y="455929"/>
                </a:lnTo>
                <a:lnTo>
                  <a:pt x="6211239" y="455929"/>
                </a:lnTo>
                <a:lnTo>
                  <a:pt x="6325333" y="444499"/>
                </a:lnTo>
                <a:lnTo>
                  <a:pt x="6382164" y="436879"/>
                </a:lnTo>
                <a:lnTo>
                  <a:pt x="6434821" y="429259"/>
                </a:lnTo>
                <a:lnTo>
                  <a:pt x="6483582" y="420369"/>
                </a:lnTo>
                <a:lnTo>
                  <a:pt x="6528726" y="411479"/>
                </a:lnTo>
                <a:lnTo>
                  <a:pt x="6570530" y="401319"/>
                </a:lnTo>
                <a:lnTo>
                  <a:pt x="6609274" y="391159"/>
                </a:lnTo>
                <a:lnTo>
                  <a:pt x="6678690" y="369569"/>
                </a:lnTo>
                <a:lnTo>
                  <a:pt x="6709919" y="359409"/>
                </a:lnTo>
                <a:lnTo>
                  <a:pt x="6739200" y="347979"/>
                </a:lnTo>
                <a:lnTo>
                  <a:pt x="6766811" y="337819"/>
                </a:lnTo>
                <a:lnTo>
                  <a:pt x="6793030" y="326389"/>
                </a:lnTo>
                <a:lnTo>
                  <a:pt x="6818135" y="316229"/>
                </a:lnTo>
                <a:lnTo>
                  <a:pt x="6842405" y="304799"/>
                </a:lnTo>
                <a:lnTo>
                  <a:pt x="6879106" y="288289"/>
                </a:lnTo>
                <a:lnTo>
                  <a:pt x="6915805" y="273049"/>
                </a:lnTo>
                <a:lnTo>
                  <a:pt x="6953510" y="259079"/>
                </a:lnTo>
                <a:lnTo>
                  <a:pt x="6993226" y="245109"/>
                </a:lnTo>
                <a:lnTo>
                  <a:pt x="7035961" y="233679"/>
                </a:lnTo>
                <a:lnTo>
                  <a:pt x="7082722" y="223519"/>
                </a:lnTo>
                <a:lnTo>
                  <a:pt x="7134514" y="214629"/>
                </a:lnTo>
                <a:lnTo>
                  <a:pt x="7192345" y="208279"/>
                </a:lnTo>
                <a:lnTo>
                  <a:pt x="7257221" y="204469"/>
                </a:lnTo>
                <a:lnTo>
                  <a:pt x="7330149" y="203199"/>
                </a:lnTo>
                <a:lnTo>
                  <a:pt x="7560056" y="203199"/>
                </a:lnTo>
                <a:lnTo>
                  <a:pt x="7560056" y="191769"/>
                </a:lnTo>
                <a:lnTo>
                  <a:pt x="7532181" y="189229"/>
                </a:lnTo>
                <a:lnTo>
                  <a:pt x="7458343" y="187959"/>
                </a:lnTo>
                <a:close/>
              </a:path>
              <a:path w="7560309" h="1225550">
                <a:moveTo>
                  <a:pt x="7560056" y="203199"/>
                </a:moveTo>
                <a:lnTo>
                  <a:pt x="7458343" y="203199"/>
                </a:lnTo>
                <a:lnTo>
                  <a:pt x="7531270" y="204469"/>
                </a:lnTo>
                <a:lnTo>
                  <a:pt x="7560056" y="207009"/>
                </a:lnTo>
                <a:lnTo>
                  <a:pt x="7560056" y="203199"/>
                </a:lnTo>
                <a:close/>
              </a:path>
              <a:path w="7560309" h="1225550">
                <a:moveTo>
                  <a:pt x="7560056" y="17779"/>
                </a:moveTo>
                <a:lnTo>
                  <a:pt x="7394246" y="17779"/>
                </a:lnTo>
                <a:lnTo>
                  <a:pt x="7395795" y="19049"/>
                </a:lnTo>
                <a:lnTo>
                  <a:pt x="7560056" y="19049"/>
                </a:lnTo>
                <a:lnTo>
                  <a:pt x="7560056" y="17779"/>
                </a:lnTo>
                <a:close/>
              </a:path>
              <a:path w="7560309" h="1225550">
                <a:moveTo>
                  <a:pt x="7560056" y="0"/>
                </a:moveTo>
                <a:lnTo>
                  <a:pt x="7397548" y="0"/>
                </a:lnTo>
                <a:lnTo>
                  <a:pt x="7395795" y="1269"/>
                </a:lnTo>
                <a:lnTo>
                  <a:pt x="7394246" y="2539"/>
                </a:lnTo>
                <a:lnTo>
                  <a:pt x="7560056" y="2539"/>
                </a:lnTo>
                <a:lnTo>
                  <a:pt x="7560056"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pic>
        <p:nvPicPr>
          <p:cNvPr id="62" name="图片 61"/>
          <p:cNvPicPr>
            <a:picLocks noChangeAspect="1"/>
          </p:cNvPicPr>
          <p:nvPr/>
        </p:nvPicPr>
        <p:blipFill rotWithShape="1">
          <a:blip r:embed="rId35" cstate="print">
            <a:extLst>
              <a:ext uri="{28A0092B-C50C-407E-A947-70E740481C1C}">
                <a14:useLocalDpi xmlns:a14="http://schemas.microsoft.com/office/drawing/2010/main" val="0"/>
              </a:ext>
            </a:extLst>
          </a:blip>
          <a:srcRect b="1149"/>
          <a:stretch/>
        </p:blipFill>
        <p:spPr>
          <a:xfrm>
            <a:off x="340657" y="2127469"/>
            <a:ext cx="3822394" cy="2125404"/>
          </a:xfrm>
          <a:prstGeom prst="rect">
            <a:avLst/>
          </a:prstGeom>
        </p:spPr>
      </p:pic>
      <p:sp>
        <p:nvSpPr>
          <p:cNvPr id="63" name="矩形 62"/>
          <p:cNvSpPr/>
          <p:nvPr/>
        </p:nvSpPr>
        <p:spPr>
          <a:xfrm>
            <a:off x="3754207" y="7814724"/>
            <a:ext cx="3245616" cy="1800493"/>
          </a:xfrm>
          <a:prstGeom prst="rect">
            <a:avLst/>
          </a:prstGeom>
        </p:spPr>
        <p:txBody>
          <a:bodyPr wrap="square" lIns="0" tIns="0" rIns="0" bIns="0" anchor="ctr" anchorCtr="0">
            <a:spAutoFit/>
          </a:bodyPr>
          <a:lstStyle/>
          <a:p>
            <a:pPr marL="278130" marR="260985" indent="-171450">
              <a:buSzPct val="105263"/>
              <a:buFont typeface="Arial" panose="020B0604020202020204" pitchFamily="34" charset="0"/>
              <a:buChar char="•"/>
              <a:tabLst>
                <a:tab pos="274955" algn="l"/>
              </a:tabLst>
            </a:pPr>
            <a:r>
              <a:rPr sz="900" b="0" u="none" dirty="0">
                <a:solidFill>
                  <a:srgbClr val="231F20"/>
                </a:solidFill>
              </a:rPr>
              <a:t>H.265 hardware codec + Huawei's proprietary video motion enhancement (VME) technology, effectively removing noises from moving images and delivering 4K ultra-HD videos with natural colors</a:t>
            </a:r>
            <a:endParaRPr lang="en-US" altLang="zh-CN" sz="900" spc="-10" dirty="0">
              <a:solidFill>
                <a:srgbClr val="231F20"/>
              </a:solidFill>
              <a:latin typeface="Arial" panose="02000000000000000000" pitchFamily="2" charset="-122"/>
              <a:ea typeface="方正兰亭黑简体" panose="02000000000000000000" pitchFamily="2" charset="-122"/>
              <a:cs typeface="方正兰亭黑简体"/>
            </a:endParaRPr>
          </a:p>
          <a:p>
            <a:pPr marL="278130" marR="260985" indent="-171450">
              <a:buSzPct val="105263"/>
              <a:buFont typeface="Arial" panose="020B0604020202020204" pitchFamily="34" charset="0"/>
              <a:buChar char="•"/>
              <a:tabLst>
                <a:tab pos="274955" algn="l"/>
              </a:tabLst>
            </a:pPr>
            <a:endParaRPr lang="en-US" altLang="zh-CN" sz="900" spc="-10" dirty="0">
              <a:solidFill>
                <a:srgbClr val="231F20"/>
              </a:solidFill>
              <a:latin typeface="Arial" panose="02000000000000000000" pitchFamily="2" charset="-122"/>
              <a:ea typeface="方正兰亭黑简体" panose="02000000000000000000" pitchFamily="2" charset="-122"/>
              <a:cs typeface="方正兰亭黑简体"/>
            </a:endParaRPr>
          </a:p>
          <a:p>
            <a:pPr marL="278130" marR="260985" indent="-171450">
              <a:buSzPct val="105263"/>
              <a:buFont typeface="Arial" panose="020B0604020202020204" pitchFamily="34" charset="0"/>
              <a:buChar char="•"/>
              <a:tabLst>
                <a:tab pos="274955" algn="l"/>
              </a:tabLst>
            </a:pPr>
            <a:r>
              <a:rPr sz="900" b="0" u="none" dirty="0">
                <a:solidFill>
                  <a:srgbClr val="231F20"/>
                </a:solidFill>
              </a:rPr>
              <a:t>H.265 4K </a:t>
            </a:r>
            <a:r>
              <a:rPr sz="900" b="0" u="none" dirty="0" err="1">
                <a:solidFill>
                  <a:srgbClr val="231F20"/>
                </a:solidFill>
              </a:rPr>
              <a:t>multistream</a:t>
            </a:r>
            <a:r>
              <a:rPr sz="900" b="0" u="none" dirty="0">
                <a:solidFill>
                  <a:srgbClr val="231F20"/>
                </a:solidFill>
              </a:rPr>
              <a:t> conferences, enabling endpoints to encode and decode multiple channels of video streams in different formats at the same time and allowing users to flexibly adjust the continuous presence layout and view any site</a:t>
            </a:r>
            <a:endParaRPr lang="en-US" altLang="zh-CN" sz="900" spc="-10" dirty="0">
              <a:solidFill>
                <a:srgbClr val="231F20"/>
              </a:solidFill>
              <a:latin typeface="Arial" panose="02000000000000000000" pitchFamily="2" charset="-122"/>
              <a:ea typeface="方正兰亭黑简体" panose="02000000000000000000" pitchFamily="2" charset="-122"/>
              <a:cs typeface="方正兰亭黑简体"/>
            </a:endParaRPr>
          </a:p>
          <a:p>
            <a:pPr marL="278130" marR="260985" indent="-171450">
              <a:buSzPct val="105263"/>
              <a:buFont typeface="Arial" panose="020B0604020202020204" pitchFamily="34" charset="0"/>
              <a:buChar char="•"/>
              <a:tabLst>
                <a:tab pos="274955" algn="l"/>
              </a:tabLst>
            </a:pPr>
            <a:endParaRPr lang="en-US" altLang="zh-CN" sz="900" u="none" dirty="0">
              <a:solidFill>
                <a:srgbClr val="231F20"/>
              </a:solidFill>
              <a:latin typeface="Arial" panose="020C0503030203020204" pitchFamily="34" charset="0"/>
            </a:endParaRPr>
          </a:p>
          <a:p>
            <a:pPr marL="278130" marR="260985" indent="-171450">
              <a:spcAft>
                <a:spcPts val="600"/>
              </a:spcAft>
              <a:buSzPct val="105263"/>
              <a:buFont typeface="Arial" panose="020B0604020202020204" pitchFamily="34" charset="0"/>
              <a:buChar char="•"/>
              <a:tabLst>
                <a:tab pos="274955" algn="l"/>
              </a:tabLst>
            </a:pPr>
            <a:r>
              <a:rPr sz="900" b="0" u="none" dirty="0">
                <a:solidFill>
                  <a:srgbClr val="231F20"/>
                </a:solidFill>
              </a:rPr>
              <a:t>Powerful network adaptability and 30% video packet loss concealment</a:t>
            </a:r>
            <a:endParaRPr lang="en-US" sz="900" u="none" dirty="0">
              <a:solidFill>
                <a:srgbClr val="231F20"/>
              </a:solidFill>
              <a:latin typeface="Arial" panose="020C0503030203020204" pitchFamily="34" charset="0"/>
            </a:endParaRPr>
          </a:p>
        </p:txBody>
      </p:sp>
      <p:sp>
        <p:nvSpPr>
          <p:cNvPr id="72" name="object 8"/>
          <p:cNvSpPr txBox="1"/>
          <p:nvPr/>
        </p:nvSpPr>
        <p:spPr>
          <a:xfrm>
            <a:off x="2846480" y="5386495"/>
            <a:ext cx="1855918"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Security and Reliability</a:t>
            </a:r>
            <a:endParaRPr sz="1200" b="1" dirty="0">
              <a:latin typeface="Arial" panose="020C0503030203020204" pitchFamily="34" charset="0"/>
              <a:ea typeface="方正兰亭黑简体" panose="02000000000000000000" pitchFamily="2" charset="-122"/>
              <a:cs typeface="Arial Unicode MS"/>
            </a:endParaRPr>
          </a:p>
        </p:txBody>
      </p:sp>
      <p:sp>
        <p:nvSpPr>
          <p:cNvPr id="73" name="object 17"/>
          <p:cNvSpPr txBox="1"/>
          <p:nvPr/>
        </p:nvSpPr>
        <p:spPr>
          <a:xfrm>
            <a:off x="605875" y="5554526"/>
            <a:ext cx="3227600" cy="1833194"/>
          </a:xfrm>
          <a:prstGeom prst="rect">
            <a:avLst/>
          </a:prstGeom>
        </p:spPr>
        <p:txBody>
          <a:bodyPr vert="horz" wrap="square" lIns="0" tIns="78105" rIns="0" bIns="0" rtlCol="0" anchor="ctr">
            <a:spAutoFit/>
          </a:bodyPr>
          <a:lstStyle/>
          <a:p>
            <a:pPr marL="407670" indent="-171450">
              <a:lnSpc>
                <a:spcPct val="100000"/>
              </a:lnSpc>
              <a:spcBef>
                <a:spcPts val="615"/>
              </a:spcBef>
              <a:buSzPct val="105263"/>
              <a:buFont typeface="Arial" panose="020B0604020202020204" pitchFamily="34" charset="0"/>
              <a:buChar char="•"/>
              <a:tabLst>
                <a:tab pos="403225" algn="l"/>
              </a:tabLst>
            </a:pPr>
            <a:r>
              <a:rPr sz="900" b="0" u="none" dirty="0">
                <a:solidFill>
                  <a:srgbClr val="231F20"/>
                </a:solidFill>
              </a:rPr>
              <a:t>Huawei's proprietary core technologies and high-computing hardware platform architecture for powerful performance</a:t>
            </a:r>
            <a:endParaRPr lang="en-US" altLang="zh-CN" sz="900" spc="-10" dirty="0">
              <a:solidFill>
                <a:srgbClr val="231F20"/>
              </a:solidFill>
              <a:latin typeface="Arial" panose="020C0503030203020204" pitchFamily="34" charset="0"/>
              <a:ea typeface="方正兰亭黑简体" panose="02000000000000000000" pitchFamily="2" charset="-122"/>
              <a:cs typeface="方正兰亭黑简体"/>
            </a:endParaRPr>
          </a:p>
          <a:p>
            <a:pPr marL="407670" indent="-171450">
              <a:lnSpc>
                <a:spcPct val="100000"/>
              </a:lnSpc>
              <a:spcBef>
                <a:spcPts val="615"/>
              </a:spcBef>
              <a:buSzPct val="105263"/>
              <a:buFont typeface="Arial" panose="020B0604020202020204" pitchFamily="34" charset="0"/>
              <a:buChar char="•"/>
              <a:tabLst>
                <a:tab pos="403225" algn="l"/>
              </a:tabLst>
            </a:pPr>
            <a:r>
              <a:rPr sz="900" b="0" u="none" dirty="0">
                <a:solidFill>
                  <a:srgbClr val="231F20"/>
                </a:solidFill>
              </a:rPr>
              <a:t>Invisible watermarks embedded seamlessly into conference audio; anti-attack watermark extraction for audio leakage tracing</a:t>
            </a:r>
            <a:endParaRPr lang="en-US" altLang="zh-CN" sz="900" b="0" u="none" dirty="0">
              <a:solidFill>
                <a:srgbClr val="231F20"/>
              </a:solidFill>
            </a:endParaRPr>
          </a:p>
          <a:p>
            <a:pPr marL="407670" indent="-171450">
              <a:lnSpc>
                <a:spcPct val="100000"/>
              </a:lnSpc>
              <a:spcBef>
                <a:spcPts val="615"/>
              </a:spcBef>
              <a:buSzPct val="105263"/>
              <a:buFont typeface="Arial" panose="020B0604020202020204" pitchFamily="34" charset="0"/>
              <a:buChar char="•"/>
              <a:tabLst>
                <a:tab pos="403225" algn="l"/>
              </a:tabLst>
            </a:pPr>
            <a:r>
              <a:rPr lang="en-US" sz="900" dirty="0">
                <a:solidFill>
                  <a:srgbClr val="231F20"/>
                </a:solidFill>
              </a:rPr>
              <a:t>One certificate for one endpoint, preventing device hijacking and spoofing</a:t>
            </a:r>
            <a:endParaRPr sz="900" b="0" u="none" dirty="0">
              <a:solidFill>
                <a:srgbClr val="231F20"/>
              </a:solidFill>
            </a:endParaRPr>
          </a:p>
          <a:p>
            <a:pPr marL="407670" indent="-171450">
              <a:lnSpc>
                <a:spcPct val="100000"/>
              </a:lnSpc>
              <a:spcBef>
                <a:spcPts val="615"/>
              </a:spcBef>
              <a:buSzPct val="105263"/>
              <a:buFont typeface="Arial" panose="020B0604020202020204" pitchFamily="34" charset="0"/>
              <a:buChar char="•"/>
              <a:tabLst>
                <a:tab pos="403225" algn="l"/>
              </a:tabLst>
            </a:pPr>
            <a:r>
              <a:rPr sz="900" b="0" u="none" dirty="0"/>
              <a:t>End-to-end encryption and media and signaling encryption measures, such as H.235 and SRTP/TLS, ensuring meeting information security</a:t>
            </a:r>
            <a:endParaRPr lang="en-US" altLang="zh-CN" sz="900" dirty="0">
              <a:latin typeface="Arial" panose="020C0503030203020204" pitchFamily="34" charset="0"/>
              <a:ea typeface="方正兰亭黑简体" panose="02000000000000000000" pitchFamily="2" charset="-122"/>
              <a:cs typeface="方正兰亭黑简体"/>
            </a:endParaRPr>
          </a:p>
        </p:txBody>
      </p:sp>
      <p:pic>
        <p:nvPicPr>
          <p:cNvPr id="75" name="图片 74"/>
          <p:cNvPicPr>
            <a:picLocks noChangeAspect="1"/>
          </p:cNvPicPr>
          <p:nvPr/>
        </p:nvPicPr>
        <p:blipFill rotWithShape="1">
          <a:blip r:embed="rId36" cstate="print">
            <a:extLst>
              <a:ext uri="{28A0092B-C50C-407E-A947-70E740481C1C}">
                <a14:useLocalDpi xmlns:a14="http://schemas.microsoft.com/office/drawing/2010/main" val="0"/>
              </a:ext>
            </a:extLst>
          </a:blip>
          <a:srcRect r="7013"/>
          <a:stretch/>
        </p:blipFill>
        <p:spPr>
          <a:xfrm>
            <a:off x="3790840" y="5606073"/>
            <a:ext cx="2990647" cy="1799492"/>
          </a:xfrm>
          <a:prstGeom prst="rect">
            <a:avLst/>
          </a:prstGeom>
        </p:spPr>
      </p:pic>
      <p:sp>
        <p:nvSpPr>
          <p:cNvPr id="74" name="object 53"/>
          <p:cNvSpPr/>
          <p:nvPr/>
        </p:nvSpPr>
        <p:spPr>
          <a:xfrm>
            <a:off x="920864" y="831091"/>
            <a:ext cx="1919501" cy="374909"/>
          </a:xfrm>
          <a:prstGeom prst="rect">
            <a:avLst/>
          </a:prstGeom>
          <a:blipFill>
            <a:blip r:embed="rId37" cstate="print"/>
            <a:stretch>
              <a:fillRect/>
            </a:stretch>
          </a:blipFill>
        </p:spPr>
        <p:txBody>
          <a:bodyPr wrap="square" lIns="0" tIns="0" rIns="0" bIns="0" rtlCol="0"/>
          <a:lstStyle/>
          <a:p>
            <a:endParaRPr>
              <a:latin typeface="Arial" panose="020C0503030203020204" pitchFamily="34" charset="0"/>
            </a:endParaRPr>
          </a:p>
        </p:txBody>
      </p:sp>
      <p:sp>
        <p:nvSpPr>
          <p:cNvPr id="76" name="object 59"/>
          <p:cNvSpPr/>
          <p:nvPr/>
        </p:nvSpPr>
        <p:spPr>
          <a:xfrm>
            <a:off x="752052" y="4828571"/>
            <a:ext cx="1038476" cy="306387"/>
          </a:xfrm>
          <a:prstGeom prst="rect">
            <a:avLst/>
          </a:prstGeom>
          <a:blipFill>
            <a:blip r:embed="rId38" cstate="print"/>
            <a:stretch>
              <a:fillRect/>
            </a:stretch>
          </a:blipFill>
        </p:spPr>
        <p:txBody>
          <a:bodyPr wrap="square" lIns="0" tIns="0" rIns="0" bIns="0" rtlCol="0"/>
          <a:lstStyle/>
          <a:p>
            <a:endParaRPr>
              <a:latin typeface="Arial" panose="020C0503030203020204" pitchFamily="34" charset="0"/>
            </a:endParaRPr>
          </a:p>
        </p:txBody>
      </p:sp>
      <p:sp>
        <p:nvSpPr>
          <p:cNvPr id="7" name="矩形 6"/>
          <p:cNvSpPr/>
          <p:nvPr/>
        </p:nvSpPr>
        <p:spPr>
          <a:xfrm>
            <a:off x="5545353" y="6883400"/>
            <a:ext cx="290297" cy="152400"/>
          </a:xfrm>
          <a:prstGeom prst="rect">
            <a:avLst/>
          </a:prstGeom>
          <a:solidFill>
            <a:srgbClr val="111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object 52"/>
          <p:cNvSpPr/>
          <p:nvPr/>
        </p:nvSpPr>
        <p:spPr>
          <a:xfrm>
            <a:off x="3776920" y="5338595"/>
            <a:ext cx="3003054" cy="1608352"/>
          </a:xfrm>
          <a:prstGeom prst="rect">
            <a:avLst/>
          </a:prstGeom>
          <a:blipFill>
            <a:blip r:embed="rId2" cstate="print"/>
            <a:srcRect/>
            <a:stretch>
              <a:fillRect b="-5771"/>
            </a:stretch>
          </a:blipFill>
        </p:spPr>
        <p:txBody>
          <a:bodyPr wrap="square" lIns="0" tIns="0" rIns="0" bIns="0" rtlCol="0"/>
          <a:lstStyle/>
          <a:p>
            <a:endParaRPr>
              <a:latin typeface="Arial" panose="020C0503030203020204" pitchFamily="34" charset="0"/>
            </a:endParaRPr>
          </a:p>
        </p:txBody>
      </p:sp>
      <p:sp>
        <p:nvSpPr>
          <p:cNvPr id="41" name="矩形 40"/>
          <p:cNvSpPr/>
          <p:nvPr/>
        </p:nvSpPr>
        <p:spPr>
          <a:xfrm>
            <a:off x="3787869" y="7519081"/>
            <a:ext cx="2985575" cy="1574119"/>
          </a:xfrm>
          <a:prstGeom prst="rect">
            <a:avLst/>
          </a:prstGeom>
          <a:solidFill>
            <a:srgbClr val="E5F4FC"/>
          </a:solidFill>
          <a:ln>
            <a:solidFill>
              <a:srgbClr val="E5F4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40" name="矩形 39"/>
          <p:cNvSpPr/>
          <p:nvPr/>
        </p:nvSpPr>
        <p:spPr>
          <a:xfrm>
            <a:off x="3794577" y="3099560"/>
            <a:ext cx="2985575" cy="1650240"/>
          </a:xfrm>
          <a:prstGeom prst="rect">
            <a:avLst/>
          </a:prstGeom>
          <a:solidFill>
            <a:srgbClr val="E5F4FC"/>
          </a:solidFill>
          <a:ln>
            <a:solidFill>
              <a:srgbClr val="E5F4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38" name="矩形 37"/>
          <p:cNvSpPr/>
          <p:nvPr/>
        </p:nvSpPr>
        <p:spPr>
          <a:xfrm>
            <a:off x="790265" y="5305052"/>
            <a:ext cx="2985575" cy="1635756"/>
          </a:xfrm>
          <a:prstGeom prst="rect">
            <a:avLst/>
          </a:prstGeom>
          <a:solidFill>
            <a:srgbClr val="E5F4FC"/>
          </a:solidFill>
          <a:ln>
            <a:solidFill>
              <a:srgbClr val="E5F4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2" name="object 2"/>
          <p:cNvSpPr/>
          <p:nvPr/>
        </p:nvSpPr>
        <p:spPr>
          <a:xfrm>
            <a:off x="781723" y="761059"/>
            <a:ext cx="5497169" cy="234810"/>
          </a:xfrm>
          <a:prstGeom prst="rect">
            <a:avLst/>
          </a:prstGeom>
          <a:blipFill>
            <a:blip r:embed="rId3" cstate="print"/>
            <a:stretch>
              <a:fillRect/>
            </a:stretch>
          </a:blipFill>
        </p:spPr>
        <p:txBody>
          <a:bodyPr wrap="square" lIns="0" tIns="0" rIns="0" bIns="0" rtlCol="0"/>
          <a:lstStyle/>
          <a:p>
            <a:endParaRPr>
              <a:latin typeface="Arial" panose="020C0503030203020204" pitchFamily="34" charset="0"/>
            </a:endParaRPr>
          </a:p>
        </p:txBody>
      </p:sp>
      <p:sp>
        <p:nvSpPr>
          <p:cNvPr id="3" name="object 3"/>
          <p:cNvSpPr/>
          <p:nvPr/>
        </p:nvSpPr>
        <p:spPr>
          <a:xfrm>
            <a:off x="6193790" y="761060"/>
            <a:ext cx="593953" cy="234810"/>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4" name="object 4"/>
          <p:cNvSpPr/>
          <p:nvPr/>
        </p:nvSpPr>
        <p:spPr>
          <a:xfrm>
            <a:off x="1045986" y="2929686"/>
            <a:ext cx="5741314" cy="234797"/>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5" name="object 5"/>
          <p:cNvSpPr/>
          <p:nvPr/>
        </p:nvSpPr>
        <p:spPr>
          <a:xfrm>
            <a:off x="781723" y="2929686"/>
            <a:ext cx="593940" cy="234797"/>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6" name="object 6"/>
          <p:cNvSpPr/>
          <p:nvPr/>
        </p:nvSpPr>
        <p:spPr>
          <a:xfrm>
            <a:off x="783843" y="5100522"/>
            <a:ext cx="5497195" cy="234798"/>
          </a:xfrm>
          <a:prstGeom prst="rect">
            <a:avLst/>
          </a:prstGeom>
          <a:blipFill>
            <a:blip r:embed="rId7" cstate="print"/>
            <a:stretch>
              <a:fillRect/>
            </a:stretch>
          </a:blipFill>
        </p:spPr>
        <p:txBody>
          <a:bodyPr wrap="square" lIns="0" tIns="0" rIns="0" bIns="0" rtlCol="0"/>
          <a:lstStyle/>
          <a:p>
            <a:endParaRPr>
              <a:latin typeface="Arial" panose="020C0503030203020204" pitchFamily="34" charset="0"/>
            </a:endParaRPr>
          </a:p>
        </p:txBody>
      </p:sp>
      <p:sp>
        <p:nvSpPr>
          <p:cNvPr id="7" name="object 7"/>
          <p:cNvSpPr/>
          <p:nvPr/>
        </p:nvSpPr>
        <p:spPr>
          <a:xfrm>
            <a:off x="6195910" y="5100522"/>
            <a:ext cx="593954" cy="234798"/>
          </a:xfrm>
          <a:prstGeom prst="rect">
            <a:avLst/>
          </a:prstGeom>
          <a:blipFill>
            <a:blip r:embed="rId8" cstate="print"/>
            <a:stretch>
              <a:fillRect/>
            </a:stretch>
          </a:blipFill>
        </p:spPr>
        <p:txBody>
          <a:bodyPr wrap="square" lIns="0" tIns="0" rIns="0" bIns="0" rtlCol="0"/>
          <a:lstStyle/>
          <a:p>
            <a:endParaRPr>
              <a:latin typeface="Arial" panose="020C0503030203020204" pitchFamily="34" charset="0"/>
            </a:endParaRPr>
          </a:p>
        </p:txBody>
      </p:sp>
      <p:sp>
        <p:nvSpPr>
          <p:cNvPr id="10" name="object 10"/>
          <p:cNvSpPr/>
          <p:nvPr/>
        </p:nvSpPr>
        <p:spPr>
          <a:xfrm>
            <a:off x="782548" y="995870"/>
            <a:ext cx="3001010" cy="1642469"/>
          </a:xfrm>
          <a:custGeom>
            <a:avLst/>
            <a:gdLst/>
            <a:ahLst/>
            <a:cxnLst/>
            <a:rect l="l" t="t" r="r" b="b"/>
            <a:pathLst>
              <a:path w="3001010" h="1555114">
                <a:moveTo>
                  <a:pt x="0" y="0"/>
                </a:moveTo>
                <a:lnTo>
                  <a:pt x="3000527" y="0"/>
                </a:lnTo>
                <a:lnTo>
                  <a:pt x="3000527" y="1554810"/>
                </a:lnTo>
                <a:lnTo>
                  <a:pt x="0" y="1554810"/>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18" name="object 18"/>
          <p:cNvSpPr/>
          <p:nvPr/>
        </p:nvSpPr>
        <p:spPr>
          <a:xfrm>
            <a:off x="777620" y="4749800"/>
            <a:ext cx="5995670" cy="0"/>
          </a:xfrm>
          <a:custGeom>
            <a:avLst/>
            <a:gdLst/>
            <a:ahLst/>
            <a:cxnLst/>
            <a:rect l="l" t="t" r="r" b="b"/>
            <a:pathLst>
              <a:path w="5995670">
                <a:moveTo>
                  <a:pt x="0" y="0"/>
                </a:moveTo>
                <a:lnTo>
                  <a:pt x="5995098" y="0"/>
                </a:lnTo>
              </a:path>
            </a:pathLst>
          </a:custGeom>
          <a:ln w="3175">
            <a:solidFill>
              <a:srgbClr val="D5EFF9"/>
            </a:solidFill>
          </a:ln>
        </p:spPr>
        <p:txBody>
          <a:bodyPr wrap="square" lIns="0" tIns="0" rIns="0" bIns="0" rtlCol="0"/>
          <a:lstStyle/>
          <a:p>
            <a:endParaRPr>
              <a:latin typeface="Arial" panose="020C0503030203020204" pitchFamily="34" charset="0"/>
            </a:endParaRPr>
          </a:p>
        </p:txBody>
      </p:sp>
      <p:sp>
        <p:nvSpPr>
          <p:cNvPr id="19" name="object 19"/>
          <p:cNvSpPr/>
          <p:nvPr/>
        </p:nvSpPr>
        <p:spPr>
          <a:xfrm>
            <a:off x="777620" y="4719789"/>
            <a:ext cx="5995098" cy="2032"/>
          </a:xfrm>
          <a:prstGeom prst="rect">
            <a:avLst/>
          </a:prstGeom>
          <a:blipFill>
            <a:blip r:embed="rId9" cstate="print"/>
            <a:stretch>
              <a:fillRect/>
            </a:stretch>
          </a:blipFill>
        </p:spPr>
        <p:txBody>
          <a:bodyPr wrap="square" lIns="0" tIns="0" rIns="0" bIns="0" rtlCol="0"/>
          <a:lstStyle/>
          <a:p>
            <a:endParaRPr>
              <a:latin typeface="Arial" panose="020C0503030203020204" pitchFamily="34" charset="0"/>
            </a:endParaRPr>
          </a:p>
        </p:txBody>
      </p:sp>
      <p:sp>
        <p:nvSpPr>
          <p:cNvPr id="20" name="object 20"/>
          <p:cNvSpPr/>
          <p:nvPr/>
        </p:nvSpPr>
        <p:spPr>
          <a:xfrm>
            <a:off x="1290573" y="7290739"/>
            <a:ext cx="5497169" cy="234797"/>
          </a:xfrm>
          <a:prstGeom prst="rect">
            <a:avLst/>
          </a:prstGeom>
          <a:blipFill>
            <a:blip r:embed="rId10" cstate="print"/>
            <a:stretch>
              <a:fillRect/>
            </a:stretch>
          </a:blipFill>
        </p:spPr>
        <p:txBody>
          <a:bodyPr wrap="square" lIns="0" tIns="0" rIns="0" bIns="0" rtlCol="0"/>
          <a:lstStyle/>
          <a:p>
            <a:endParaRPr>
              <a:latin typeface="Arial" panose="020C0503030203020204" pitchFamily="34" charset="0"/>
            </a:endParaRPr>
          </a:p>
        </p:txBody>
      </p:sp>
      <p:sp>
        <p:nvSpPr>
          <p:cNvPr id="21" name="object 21"/>
          <p:cNvSpPr/>
          <p:nvPr/>
        </p:nvSpPr>
        <p:spPr>
          <a:xfrm>
            <a:off x="781723" y="7290739"/>
            <a:ext cx="593928" cy="234797"/>
          </a:xfrm>
          <a:prstGeom prst="rect">
            <a:avLst/>
          </a:prstGeom>
          <a:blipFill>
            <a:blip r:embed="rId11" cstate="print"/>
            <a:stretch>
              <a:fillRect/>
            </a:stretch>
          </a:blipFill>
        </p:spPr>
        <p:txBody>
          <a:bodyPr wrap="square" lIns="0" tIns="0" rIns="0" bIns="0" rtlCol="0"/>
          <a:lstStyle/>
          <a:p>
            <a:endParaRPr>
              <a:latin typeface="Arial" panose="020C0503030203020204" pitchFamily="34" charset="0"/>
            </a:endParaRPr>
          </a:p>
        </p:txBody>
      </p:sp>
      <p:sp>
        <p:nvSpPr>
          <p:cNvPr id="24" name="object 24"/>
          <p:cNvSpPr/>
          <p:nvPr/>
        </p:nvSpPr>
        <p:spPr>
          <a:xfrm>
            <a:off x="777620" y="9093200"/>
            <a:ext cx="5995670" cy="0"/>
          </a:xfrm>
          <a:custGeom>
            <a:avLst/>
            <a:gdLst/>
            <a:ahLst/>
            <a:cxnLst/>
            <a:rect l="l" t="t" r="r" b="b"/>
            <a:pathLst>
              <a:path w="5995670">
                <a:moveTo>
                  <a:pt x="0" y="0"/>
                </a:moveTo>
                <a:lnTo>
                  <a:pt x="5995098" y="0"/>
                </a:lnTo>
              </a:path>
            </a:pathLst>
          </a:custGeom>
          <a:ln w="3175">
            <a:solidFill>
              <a:srgbClr val="D5EFF9"/>
            </a:solidFill>
          </a:ln>
        </p:spPr>
        <p:txBody>
          <a:bodyPr wrap="square" lIns="0" tIns="0" rIns="0" bIns="0" rtlCol="0"/>
          <a:lstStyle/>
          <a:p>
            <a:endParaRPr>
              <a:latin typeface="Arial" panose="020C0503030203020204" pitchFamily="34" charset="0"/>
            </a:endParaRPr>
          </a:p>
        </p:txBody>
      </p:sp>
      <p:sp>
        <p:nvSpPr>
          <p:cNvPr id="25" name="object 25"/>
          <p:cNvSpPr/>
          <p:nvPr/>
        </p:nvSpPr>
        <p:spPr>
          <a:xfrm>
            <a:off x="777620" y="9080817"/>
            <a:ext cx="5995098" cy="2044"/>
          </a:xfrm>
          <a:prstGeom prst="rect">
            <a:avLst/>
          </a:prstGeom>
          <a:blipFill>
            <a:blip r:embed="rId12" cstate="print"/>
            <a:stretch>
              <a:fillRect/>
            </a:stretch>
          </a:blipFill>
        </p:spPr>
        <p:txBody>
          <a:bodyPr wrap="square" lIns="0" tIns="0" rIns="0" bIns="0" rtlCol="0"/>
          <a:lstStyle/>
          <a:p>
            <a:endParaRPr>
              <a:latin typeface="Arial" panose="020C0503030203020204" pitchFamily="34" charset="0"/>
            </a:endParaRPr>
          </a:p>
        </p:txBody>
      </p:sp>
      <p:sp>
        <p:nvSpPr>
          <p:cNvPr id="26" name="object 26"/>
          <p:cNvSpPr/>
          <p:nvPr/>
        </p:nvSpPr>
        <p:spPr>
          <a:xfrm>
            <a:off x="777620" y="6951147"/>
            <a:ext cx="5995670" cy="0"/>
          </a:xfrm>
          <a:custGeom>
            <a:avLst/>
            <a:gdLst/>
            <a:ahLst/>
            <a:cxnLst/>
            <a:rect l="l" t="t" r="r" b="b"/>
            <a:pathLst>
              <a:path w="5995670">
                <a:moveTo>
                  <a:pt x="0" y="0"/>
                </a:moveTo>
                <a:lnTo>
                  <a:pt x="5995098" y="0"/>
                </a:lnTo>
              </a:path>
            </a:pathLst>
          </a:custGeom>
          <a:ln w="3175">
            <a:solidFill>
              <a:srgbClr val="D5EFF9"/>
            </a:solidFill>
          </a:ln>
        </p:spPr>
        <p:txBody>
          <a:bodyPr wrap="square" lIns="0" tIns="0" rIns="0" bIns="0" rtlCol="0"/>
          <a:lstStyle/>
          <a:p>
            <a:endParaRPr>
              <a:latin typeface="Arial" panose="020C0503030203020204" pitchFamily="34" charset="0"/>
            </a:endParaRPr>
          </a:p>
        </p:txBody>
      </p:sp>
      <p:sp>
        <p:nvSpPr>
          <p:cNvPr id="27" name="object 27"/>
          <p:cNvSpPr/>
          <p:nvPr/>
        </p:nvSpPr>
        <p:spPr>
          <a:xfrm>
            <a:off x="777620" y="6892035"/>
            <a:ext cx="5995098" cy="2057"/>
          </a:xfrm>
          <a:prstGeom prst="rect">
            <a:avLst/>
          </a:prstGeom>
          <a:blipFill>
            <a:blip r:embed="rId13" cstate="print"/>
            <a:stretch>
              <a:fillRect/>
            </a:stretch>
          </a:blipFill>
        </p:spPr>
        <p:txBody>
          <a:bodyPr wrap="square" lIns="0" tIns="0" rIns="0" bIns="0" rtlCol="0"/>
          <a:lstStyle/>
          <a:p>
            <a:endParaRPr>
              <a:latin typeface="Arial" panose="020C0503030203020204" pitchFamily="34" charset="0"/>
            </a:endParaRPr>
          </a:p>
        </p:txBody>
      </p:sp>
      <p:sp>
        <p:nvSpPr>
          <p:cNvPr id="28" name="object 28"/>
          <p:cNvSpPr/>
          <p:nvPr/>
        </p:nvSpPr>
        <p:spPr>
          <a:xfrm>
            <a:off x="769195" y="2637173"/>
            <a:ext cx="5995670" cy="0"/>
          </a:xfrm>
          <a:custGeom>
            <a:avLst/>
            <a:gdLst/>
            <a:ahLst/>
            <a:cxnLst/>
            <a:rect l="l" t="t" r="r" b="b"/>
            <a:pathLst>
              <a:path w="5995670">
                <a:moveTo>
                  <a:pt x="0" y="0"/>
                </a:moveTo>
                <a:lnTo>
                  <a:pt x="5995098" y="0"/>
                </a:lnTo>
              </a:path>
            </a:pathLst>
          </a:custGeom>
          <a:ln w="3175">
            <a:solidFill>
              <a:srgbClr val="D5EFF9"/>
            </a:solidFill>
          </a:ln>
        </p:spPr>
        <p:txBody>
          <a:bodyPr wrap="square" lIns="0" tIns="0" rIns="0" bIns="0" rtlCol="0"/>
          <a:lstStyle/>
          <a:p>
            <a:endParaRPr>
              <a:latin typeface="Arial" panose="020C0503030203020204" pitchFamily="34" charset="0"/>
            </a:endParaRPr>
          </a:p>
        </p:txBody>
      </p:sp>
      <p:sp>
        <p:nvSpPr>
          <p:cNvPr id="29" name="object 29"/>
          <p:cNvSpPr/>
          <p:nvPr/>
        </p:nvSpPr>
        <p:spPr>
          <a:xfrm>
            <a:off x="777620" y="2549664"/>
            <a:ext cx="5995098" cy="2044"/>
          </a:xfrm>
          <a:prstGeom prst="rect">
            <a:avLst/>
          </a:prstGeom>
          <a:blipFill>
            <a:blip r:embed="rId12" cstate="print"/>
            <a:stretch>
              <a:fillRect/>
            </a:stretch>
          </a:blipFill>
        </p:spPr>
        <p:txBody>
          <a:bodyPr wrap="square" lIns="0" tIns="0" rIns="0" bIns="0" rtlCol="0"/>
          <a:lstStyle/>
          <a:p>
            <a:endParaRPr>
              <a:latin typeface="Arial" panose="020C0503030203020204" pitchFamily="34" charset="0"/>
            </a:endParaRPr>
          </a:p>
        </p:txBody>
      </p:sp>
      <p:sp>
        <p:nvSpPr>
          <p:cNvPr id="30" name="object 30"/>
          <p:cNvSpPr/>
          <p:nvPr/>
        </p:nvSpPr>
        <p:spPr>
          <a:xfrm>
            <a:off x="0" y="39858"/>
            <a:ext cx="7560309" cy="1225550"/>
          </a:xfrm>
          <a:custGeom>
            <a:avLst/>
            <a:gdLst/>
            <a:ahLst/>
            <a:cxnLst/>
            <a:rect l="l" t="t" r="r" b="b"/>
            <a:pathLst>
              <a:path w="7560309" h="1225550">
                <a:moveTo>
                  <a:pt x="2425816" y="471170"/>
                </a:moveTo>
                <a:lnTo>
                  <a:pt x="2365809" y="471170"/>
                </a:lnTo>
                <a:lnTo>
                  <a:pt x="2395683" y="481330"/>
                </a:lnTo>
                <a:lnTo>
                  <a:pt x="2460037" y="500380"/>
                </a:lnTo>
                <a:lnTo>
                  <a:pt x="2537739" y="516890"/>
                </a:lnTo>
                <a:lnTo>
                  <a:pt x="2582265" y="523240"/>
                </a:lnTo>
                <a:lnTo>
                  <a:pt x="2628516" y="528320"/>
                </a:lnTo>
                <a:lnTo>
                  <a:pt x="2676640" y="532130"/>
                </a:lnTo>
                <a:lnTo>
                  <a:pt x="2726783" y="534670"/>
                </a:lnTo>
                <a:lnTo>
                  <a:pt x="5628655" y="535940"/>
                </a:lnTo>
                <a:lnTo>
                  <a:pt x="5701510" y="537210"/>
                </a:lnTo>
                <a:lnTo>
                  <a:pt x="5769790" y="539750"/>
                </a:lnTo>
                <a:lnTo>
                  <a:pt x="5833758" y="546100"/>
                </a:lnTo>
                <a:lnTo>
                  <a:pt x="5893679" y="553720"/>
                </a:lnTo>
                <a:lnTo>
                  <a:pt x="5949816" y="563880"/>
                </a:lnTo>
                <a:lnTo>
                  <a:pt x="6002435" y="575310"/>
                </a:lnTo>
                <a:lnTo>
                  <a:pt x="6051799" y="589280"/>
                </a:lnTo>
                <a:lnTo>
                  <a:pt x="6098173" y="604520"/>
                </a:lnTo>
                <a:lnTo>
                  <a:pt x="6141820" y="621030"/>
                </a:lnTo>
                <a:lnTo>
                  <a:pt x="6183006" y="638810"/>
                </a:lnTo>
                <a:lnTo>
                  <a:pt x="6221994" y="657860"/>
                </a:lnTo>
                <a:lnTo>
                  <a:pt x="6259048" y="678180"/>
                </a:lnTo>
                <a:lnTo>
                  <a:pt x="6294433" y="698500"/>
                </a:lnTo>
                <a:lnTo>
                  <a:pt x="6328414" y="721360"/>
                </a:lnTo>
                <a:lnTo>
                  <a:pt x="6361253" y="744220"/>
                </a:lnTo>
                <a:lnTo>
                  <a:pt x="6393216" y="768350"/>
                </a:lnTo>
                <a:lnTo>
                  <a:pt x="6424567" y="791210"/>
                </a:lnTo>
                <a:lnTo>
                  <a:pt x="6455570" y="816610"/>
                </a:lnTo>
                <a:lnTo>
                  <a:pt x="6537822" y="881380"/>
                </a:lnTo>
                <a:lnTo>
                  <a:pt x="6564225" y="902970"/>
                </a:lnTo>
                <a:lnTo>
                  <a:pt x="6619232" y="943610"/>
                </a:lnTo>
                <a:lnTo>
                  <a:pt x="6678136" y="984250"/>
                </a:lnTo>
                <a:lnTo>
                  <a:pt x="6709412" y="1003300"/>
                </a:lnTo>
                <a:lnTo>
                  <a:pt x="6742098" y="1023620"/>
                </a:lnTo>
                <a:lnTo>
                  <a:pt x="6776337" y="1041400"/>
                </a:lnTo>
                <a:lnTo>
                  <a:pt x="6812275" y="1060450"/>
                </a:lnTo>
                <a:lnTo>
                  <a:pt x="6850057" y="1078230"/>
                </a:lnTo>
                <a:lnTo>
                  <a:pt x="6889828" y="1096010"/>
                </a:lnTo>
                <a:lnTo>
                  <a:pt x="6931732" y="1112520"/>
                </a:lnTo>
                <a:lnTo>
                  <a:pt x="6975914" y="1127760"/>
                </a:lnTo>
                <a:lnTo>
                  <a:pt x="7022520" y="1143000"/>
                </a:lnTo>
                <a:lnTo>
                  <a:pt x="7071694" y="1156970"/>
                </a:lnTo>
                <a:lnTo>
                  <a:pt x="7123580" y="1169670"/>
                </a:lnTo>
                <a:lnTo>
                  <a:pt x="7178325" y="1182370"/>
                </a:lnTo>
                <a:lnTo>
                  <a:pt x="7296967" y="1202690"/>
                </a:lnTo>
                <a:lnTo>
                  <a:pt x="7428780" y="1217930"/>
                </a:lnTo>
                <a:lnTo>
                  <a:pt x="7499987" y="1223010"/>
                </a:lnTo>
                <a:lnTo>
                  <a:pt x="7560056" y="1225550"/>
                </a:lnTo>
                <a:lnTo>
                  <a:pt x="7560056" y="1207770"/>
                </a:lnTo>
                <a:lnTo>
                  <a:pt x="7432121" y="1198880"/>
                </a:lnTo>
                <a:lnTo>
                  <a:pt x="7365411" y="1192530"/>
                </a:lnTo>
                <a:lnTo>
                  <a:pt x="7302151" y="1184910"/>
                </a:lnTo>
                <a:lnTo>
                  <a:pt x="7185370" y="1164590"/>
                </a:lnTo>
                <a:lnTo>
                  <a:pt x="7131540" y="1153160"/>
                </a:lnTo>
                <a:lnTo>
                  <a:pt x="7080546" y="1140460"/>
                </a:lnTo>
                <a:lnTo>
                  <a:pt x="7032234" y="1127760"/>
                </a:lnTo>
                <a:lnTo>
                  <a:pt x="6986450" y="1112520"/>
                </a:lnTo>
                <a:lnTo>
                  <a:pt x="6943040" y="1097280"/>
                </a:lnTo>
                <a:lnTo>
                  <a:pt x="6901850" y="1082040"/>
                </a:lnTo>
                <a:lnTo>
                  <a:pt x="6862726" y="1064260"/>
                </a:lnTo>
                <a:lnTo>
                  <a:pt x="6825515" y="1046480"/>
                </a:lnTo>
                <a:lnTo>
                  <a:pt x="6790062" y="1028700"/>
                </a:lnTo>
                <a:lnTo>
                  <a:pt x="6756214" y="1009650"/>
                </a:lnTo>
                <a:lnTo>
                  <a:pt x="6692718" y="971550"/>
                </a:lnTo>
                <a:lnTo>
                  <a:pt x="6633794" y="930910"/>
                </a:lnTo>
                <a:lnTo>
                  <a:pt x="6578213" y="889000"/>
                </a:lnTo>
                <a:lnTo>
                  <a:pt x="6551290" y="868680"/>
                </a:lnTo>
                <a:lnTo>
                  <a:pt x="6524742" y="847090"/>
                </a:lnTo>
                <a:lnTo>
                  <a:pt x="6467275" y="801370"/>
                </a:lnTo>
                <a:lnTo>
                  <a:pt x="6436055" y="775970"/>
                </a:lnTo>
                <a:lnTo>
                  <a:pt x="6404490" y="751840"/>
                </a:lnTo>
                <a:lnTo>
                  <a:pt x="6372318" y="728980"/>
                </a:lnTo>
                <a:lnTo>
                  <a:pt x="6339276" y="706120"/>
                </a:lnTo>
                <a:lnTo>
                  <a:pt x="6305102" y="683260"/>
                </a:lnTo>
                <a:lnTo>
                  <a:pt x="6269532" y="661670"/>
                </a:lnTo>
                <a:lnTo>
                  <a:pt x="6232304" y="641350"/>
                </a:lnTo>
                <a:lnTo>
                  <a:pt x="6193154" y="622300"/>
                </a:lnTo>
                <a:lnTo>
                  <a:pt x="6151821" y="603250"/>
                </a:lnTo>
                <a:lnTo>
                  <a:pt x="6108041" y="586740"/>
                </a:lnTo>
                <a:lnTo>
                  <a:pt x="6061551" y="571500"/>
                </a:lnTo>
                <a:lnTo>
                  <a:pt x="6012089" y="557530"/>
                </a:lnTo>
                <a:lnTo>
                  <a:pt x="5959392" y="546100"/>
                </a:lnTo>
                <a:lnTo>
                  <a:pt x="5903196" y="535940"/>
                </a:lnTo>
                <a:lnTo>
                  <a:pt x="5843240" y="528320"/>
                </a:lnTo>
                <a:lnTo>
                  <a:pt x="5779261" y="521970"/>
                </a:lnTo>
                <a:lnTo>
                  <a:pt x="5710995" y="518160"/>
                </a:lnTo>
                <a:lnTo>
                  <a:pt x="5638180" y="516890"/>
                </a:lnTo>
                <a:lnTo>
                  <a:pt x="5638180" y="515620"/>
                </a:lnTo>
                <a:lnTo>
                  <a:pt x="2727452" y="515620"/>
                </a:lnTo>
                <a:lnTo>
                  <a:pt x="2677972" y="513080"/>
                </a:lnTo>
                <a:lnTo>
                  <a:pt x="2630505" y="509270"/>
                </a:lnTo>
                <a:lnTo>
                  <a:pt x="2584908" y="504190"/>
                </a:lnTo>
                <a:lnTo>
                  <a:pt x="2541035" y="497840"/>
                </a:lnTo>
                <a:lnTo>
                  <a:pt x="2498740" y="490220"/>
                </a:lnTo>
                <a:lnTo>
                  <a:pt x="2479727" y="485140"/>
                </a:lnTo>
                <a:lnTo>
                  <a:pt x="2461259" y="481330"/>
                </a:lnTo>
                <a:lnTo>
                  <a:pt x="2425816" y="471170"/>
                </a:lnTo>
                <a:close/>
              </a:path>
              <a:path w="7560309" h="1225550">
                <a:moveTo>
                  <a:pt x="450867" y="203200"/>
                </a:moveTo>
                <a:lnTo>
                  <a:pt x="235308" y="203200"/>
                </a:lnTo>
                <a:lnTo>
                  <a:pt x="308235" y="205740"/>
                </a:lnTo>
                <a:lnTo>
                  <a:pt x="373108" y="209550"/>
                </a:lnTo>
                <a:lnTo>
                  <a:pt x="430936" y="215900"/>
                </a:lnTo>
                <a:lnTo>
                  <a:pt x="482724" y="223520"/>
                </a:lnTo>
                <a:lnTo>
                  <a:pt x="529481" y="233680"/>
                </a:lnTo>
                <a:lnTo>
                  <a:pt x="572214" y="246380"/>
                </a:lnTo>
                <a:lnTo>
                  <a:pt x="611930" y="259080"/>
                </a:lnTo>
                <a:lnTo>
                  <a:pt x="649637" y="274320"/>
                </a:lnTo>
                <a:lnTo>
                  <a:pt x="723051" y="304800"/>
                </a:lnTo>
                <a:lnTo>
                  <a:pt x="747316" y="316230"/>
                </a:lnTo>
                <a:lnTo>
                  <a:pt x="772417" y="326390"/>
                </a:lnTo>
                <a:lnTo>
                  <a:pt x="798632" y="337820"/>
                </a:lnTo>
                <a:lnTo>
                  <a:pt x="826240" y="349250"/>
                </a:lnTo>
                <a:lnTo>
                  <a:pt x="855518" y="359410"/>
                </a:lnTo>
                <a:lnTo>
                  <a:pt x="886746" y="370840"/>
                </a:lnTo>
                <a:lnTo>
                  <a:pt x="956159" y="391160"/>
                </a:lnTo>
                <a:lnTo>
                  <a:pt x="994902" y="401320"/>
                </a:lnTo>
                <a:lnTo>
                  <a:pt x="1036707" y="411480"/>
                </a:lnTo>
                <a:lnTo>
                  <a:pt x="1081851" y="420370"/>
                </a:lnTo>
                <a:lnTo>
                  <a:pt x="1130613" y="429260"/>
                </a:lnTo>
                <a:lnTo>
                  <a:pt x="1183271" y="436880"/>
                </a:lnTo>
                <a:lnTo>
                  <a:pt x="1240104" y="444500"/>
                </a:lnTo>
                <a:lnTo>
                  <a:pt x="1367405" y="457200"/>
                </a:lnTo>
                <a:lnTo>
                  <a:pt x="1438429" y="462280"/>
                </a:lnTo>
                <a:lnTo>
                  <a:pt x="1514741" y="466090"/>
                </a:lnTo>
                <a:lnTo>
                  <a:pt x="1684338" y="471170"/>
                </a:lnTo>
                <a:lnTo>
                  <a:pt x="5252748" y="471170"/>
                </a:lnTo>
                <a:lnTo>
                  <a:pt x="5255630" y="477520"/>
                </a:lnTo>
                <a:lnTo>
                  <a:pt x="5262069" y="482600"/>
                </a:lnTo>
                <a:lnTo>
                  <a:pt x="5269588" y="482600"/>
                </a:lnTo>
                <a:lnTo>
                  <a:pt x="5276799" y="480060"/>
                </a:lnTo>
                <a:lnTo>
                  <a:pt x="5282685" y="476250"/>
                </a:lnTo>
                <a:lnTo>
                  <a:pt x="5286651" y="471170"/>
                </a:lnTo>
                <a:lnTo>
                  <a:pt x="5288104" y="463550"/>
                </a:lnTo>
                <a:lnTo>
                  <a:pt x="5286651" y="455930"/>
                </a:lnTo>
                <a:lnTo>
                  <a:pt x="1684843" y="455930"/>
                </a:lnTo>
                <a:lnTo>
                  <a:pt x="1516480" y="450850"/>
                </a:lnTo>
                <a:lnTo>
                  <a:pt x="1440866" y="447040"/>
                </a:lnTo>
                <a:lnTo>
                  <a:pt x="1305301" y="436880"/>
                </a:lnTo>
                <a:lnTo>
                  <a:pt x="1244762" y="430530"/>
                </a:lnTo>
                <a:lnTo>
                  <a:pt x="1188659" y="422910"/>
                </a:lnTo>
                <a:lnTo>
                  <a:pt x="1136699" y="415290"/>
                </a:lnTo>
                <a:lnTo>
                  <a:pt x="1088586" y="406400"/>
                </a:lnTo>
                <a:lnTo>
                  <a:pt x="1044028" y="397510"/>
                </a:lnTo>
                <a:lnTo>
                  <a:pt x="1002729" y="388620"/>
                </a:lnTo>
                <a:lnTo>
                  <a:pt x="964396" y="378460"/>
                </a:lnTo>
                <a:lnTo>
                  <a:pt x="895448" y="358140"/>
                </a:lnTo>
                <a:lnTo>
                  <a:pt x="834831" y="335280"/>
                </a:lnTo>
                <a:lnTo>
                  <a:pt x="806911" y="325120"/>
                </a:lnTo>
                <a:lnTo>
                  <a:pt x="780190" y="313690"/>
                </a:lnTo>
                <a:lnTo>
                  <a:pt x="754376" y="302260"/>
                </a:lnTo>
                <a:lnTo>
                  <a:pt x="729173" y="290830"/>
                </a:lnTo>
                <a:lnTo>
                  <a:pt x="692008" y="275590"/>
                </a:lnTo>
                <a:lnTo>
                  <a:pt x="654845" y="259080"/>
                </a:lnTo>
                <a:lnTo>
                  <a:pt x="616664" y="245110"/>
                </a:lnTo>
                <a:lnTo>
                  <a:pt x="576447" y="231140"/>
                </a:lnTo>
                <a:lnTo>
                  <a:pt x="533175" y="219710"/>
                </a:lnTo>
                <a:lnTo>
                  <a:pt x="485828" y="208280"/>
                </a:lnTo>
                <a:lnTo>
                  <a:pt x="450867" y="203200"/>
                </a:lnTo>
                <a:close/>
              </a:path>
              <a:path w="7560309" h="1225550">
                <a:moveTo>
                  <a:pt x="1493566" y="17780"/>
                </a:moveTo>
                <a:lnTo>
                  <a:pt x="171211" y="17780"/>
                </a:lnTo>
                <a:lnTo>
                  <a:pt x="172748" y="19050"/>
                </a:lnTo>
                <a:lnTo>
                  <a:pt x="1218377" y="19050"/>
                </a:lnTo>
                <a:lnTo>
                  <a:pt x="1297353" y="20320"/>
                </a:lnTo>
                <a:lnTo>
                  <a:pt x="1370907" y="24130"/>
                </a:lnTo>
                <a:lnTo>
                  <a:pt x="1439351" y="30480"/>
                </a:lnTo>
                <a:lnTo>
                  <a:pt x="1502997" y="38100"/>
                </a:lnTo>
                <a:lnTo>
                  <a:pt x="1562158" y="48260"/>
                </a:lnTo>
                <a:lnTo>
                  <a:pt x="1617146" y="59690"/>
                </a:lnTo>
                <a:lnTo>
                  <a:pt x="1668274" y="73660"/>
                </a:lnTo>
                <a:lnTo>
                  <a:pt x="1715854" y="88900"/>
                </a:lnTo>
                <a:lnTo>
                  <a:pt x="1760198" y="105410"/>
                </a:lnTo>
                <a:lnTo>
                  <a:pt x="1801620" y="123190"/>
                </a:lnTo>
                <a:lnTo>
                  <a:pt x="1840432" y="140970"/>
                </a:lnTo>
                <a:lnTo>
                  <a:pt x="1876946" y="161290"/>
                </a:lnTo>
                <a:lnTo>
                  <a:pt x="1911475" y="181610"/>
                </a:lnTo>
                <a:lnTo>
                  <a:pt x="1944330" y="203200"/>
                </a:lnTo>
                <a:lnTo>
                  <a:pt x="1975826" y="224790"/>
                </a:lnTo>
                <a:lnTo>
                  <a:pt x="2035986" y="267970"/>
                </a:lnTo>
                <a:lnTo>
                  <a:pt x="2065276" y="290830"/>
                </a:lnTo>
                <a:lnTo>
                  <a:pt x="2105503" y="321310"/>
                </a:lnTo>
                <a:lnTo>
                  <a:pt x="2146045" y="350520"/>
                </a:lnTo>
                <a:lnTo>
                  <a:pt x="2187720" y="379730"/>
                </a:lnTo>
                <a:lnTo>
                  <a:pt x="2231344" y="406400"/>
                </a:lnTo>
                <a:lnTo>
                  <a:pt x="2277735" y="431800"/>
                </a:lnTo>
                <a:lnTo>
                  <a:pt x="2327709" y="455930"/>
                </a:lnTo>
                <a:lnTo>
                  <a:pt x="2379881" y="455930"/>
                </a:lnTo>
                <a:lnTo>
                  <a:pt x="2328350" y="435610"/>
                </a:lnTo>
                <a:lnTo>
                  <a:pt x="2280795" y="412750"/>
                </a:lnTo>
                <a:lnTo>
                  <a:pt x="2236478" y="387350"/>
                </a:lnTo>
                <a:lnTo>
                  <a:pt x="2194661" y="360680"/>
                </a:lnTo>
                <a:lnTo>
                  <a:pt x="2154606" y="334010"/>
                </a:lnTo>
                <a:lnTo>
                  <a:pt x="2076833" y="275590"/>
                </a:lnTo>
                <a:lnTo>
                  <a:pt x="2020183" y="232410"/>
                </a:lnTo>
                <a:lnTo>
                  <a:pt x="1991035" y="212090"/>
                </a:lnTo>
                <a:lnTo>
                  <a:pt x="1929748" y="170180"/>
                </a:lnTo>
                <a:lnTo>
                  <a:pt x="1862681" y="132080"/>
                </a:lnTo>
                <a:lnTo>
                  <a:pt x="1826307" y="113030"/>
                </a:lnTo>
                <a:lnTo>
                  <a:pt x="1787681" y="95250"/>
                </a:lnTo>
                <a:lnTo>
                  <a:pt x="1746533" y="78740"/>
                </a:lnTo>
                <a:lnTo>
                  <a:pt x="1702596" y="64770"/>
                </a:lnTo>
                <a:lnTo>
                  <a:pt x="1655600" y="50800"/>
                </a:lnTo>
                <a:lnTo>
                  <a:pt x="1605275" y="38100"/>
                </a:lnTo>
                <a:lnTo>
                  <a:pt x="1551354" y="26670"/>
                </a:lnTo>
                <a:lnTo>
                  <a:pt x="1493566" y="17780"/>
                </a:lnTo>
                <a:close/>
              </a:path>
              <a:path w="7560309" h="1225550">
                <a:moveTo>
                  <a:pt x="5269588" y="444500"/>
                </a:moveTo>
                <a:lnTo>
                  <a:pt x="5262069" y="444500"/>
                </a:lnTo>
                <a:lnTo>
                  <a:pt x="5255643" y="449580"/>
                </a:lnTo>
                <a:lnTo>
                  <a:pt x="5252748" y="455930"/>
                </a:lnTo>
                <a:lnTo>
                  <a:pt x="5286651" y="455930"/>
                </a:lnTo>
                <a:lnTo>
                  <a:pt x="5282685" y="450850"/>
                </a:lnTo>
                <a:lnTo>
                  <a:pt x="5276799" y="447040"/>
                </a:lnTo>
                <a:lnTo>
                  <a:pt x="5269588" y="444500"/>
                </a:lnTo>
                <a:close/>
              </a:path>
              <a:path w="7560309" h="1225550">
                <a:moveTo>
                  <a:pt x="235308" y="187960"/>
                </a:moveTo>
                <a:lnTo>
                  <a:pt x="107114" y="187960"/>
                </a:lnTo>
                <a:lnTo>
                  <a:pt x="0" y="191770"/>
                </a:lnTo>
                <a:lnTo>
                  <a:pt x="0" y="207010"/>
                </a:lnTo>
                <a:lnTo>
                  <a:pt x="107114" y="203200"/>
                </a:lnTo>
                <a:lnTo>
                  <a:pt x="450867" y="203200"/>
                </a:lnTo>
                <a:lnTo>
                  <a:pt x="433387" y="200660"/>
                </a:lnTo>
                <a:lnTo>
                  <a:pt x="374832" y="194310"/>
                </a:lnTo>
                <a:lnTo>
                  <a:pt x="309146" y="190500"/>
                </a:lnTo>
                <a:lnTo>
                  <a:pt x="235308" y="187960"/>
                </a:lnTo>
                <a:close/>
              </a:path>
              <a:path w="7560309" h="1225550">
                <a:moveTo>
                  <a:pt x="167883" y="0"/>
                </a:moveTo>
                <a:lnTo>
                  <a:pt x="0" y="0"/>
                </a:lnTo>
                <a:lnTo>
                  <a:pt x="0" y="19050"/>
                </a:lnTo>
                <a:lnTo>
                  <a:pt x="169661" y="19050"/>
                </a:lnTo>
                <a:lnTo>
                  <a:pt x="171211" y="17780"/>
                </a:lnTo>
                <a:lnTo>
                  <a:pt x="1493566" y="17780"/>
                </a:lnTo>
                <a:lnTo>
                  <a:pt x="1431644" y="10160"/>
                </a:lnTo>
                <a:lnTo>
                  <a:pt x="1365317" y="5080"/>
                </a:lnTo>
                <a:lnTo>
                  <a:pt x="1317984" y="2540"/>
                </a:lnTo>
                <a:lnTo>
                  <a:pt x="171211" y="2540"/>
                </a:lnTo>
                <a:lnTo>
                  <a:pt x="169661" y="1270"/>
                </a:lnTo>
                <a:lnTo>
                  <a:pt x="167883" y="0"/>
                </a:lnTo>
                <a:close/>
              </a:path>
              <a:path w="7560309" h="1225550">
                <a:moveTo>
                  <a:pt x="1218377" y="0"/>
                </a:moveTo>
                <a:lnTo>
                  <a:pt x="174538" y="0"/>
                </a:lnTo>
                <a:lnTo>
                  <a:pt x="172748" y="1270"/>
                </a:lnTo>
                <a:lnTo>
                  <a:pt x="171211" y="2540"/>
                </a:lnTo>
                <a:lnTo>
                  <a:pt x="1317984" y="2540"/>
                </a:lnTo>
                <a:lnTo>
                  <a:pt x="1294318" y="1270"/>
                </a:lnTo>
                <a:lnTo>
                  <a:pt x="1218377"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31" name="文本框 30"/>
          <p:cNvSpPr txBox="1"/>
          <p:nvPr/>
        </p:nvSpPr>
        <p:spPr>
          <a:xfrm>
            <a:off x="3902940" y="3492214"/>
            <a:ext cx="2884360" cy="861774"/>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sz="1000" b="0" u="none"/>
              <a:t>4K remote sharing with ultra-HD content</a:t>
            </a:r>
            <a:endParaRPr lang="en-US" altLang="zh-CN" sz="1000" spc="-10" dirty="0">
              <a:latin typeface="Arial" panose="020C0503030203020204" pitchFamily="34" charset="0"/>
              <a:ea typeface="方正兰亭黑简体" panose="02000000000000000000" pitchFamily="2" charset="-122"/>
              <a:cs typeface="方正兰亭黑简体"/>
            </a:endParaRPr>
          </a:p>
          <a:p>
            <a:pPr marL="171450" indent="-171450">
              <a:spcAft>
                <a:spcPts val="600"/>
              </a:spcAft>
              <a:buFont typeface="Arial" panose="020B0604020202020204" pitchFamily="34" charset="0"/>
              <a:buChar char="•"/>
            </a:pPr>
            <a:r>
              <a:rPr sz="1000" b="0" u="none"/>
              <a:t>Wired and wireless projection modes</a:t>
            </a:r>
            <a:endParaRPr lang="en-US" altLang="zh-CN" sz="1000" spc="-10" dirty="0">
              <a:latin typeface="Arial" panose="020C0503030203020204" pitchFamily="34" charset="0"/>
              <a:ea typeface="方正兰亭黑简体" panose="02000000000000000000" pitchFamily="2" charset="-122"/>
              <a:cs typeface="方正兰亭黑简体"/>
            </a:endParaRPr>
          </a:p>
          <a:p>
            <a:pPr marL="171450" indent="-171450">
              <a:spcAft>
                <a:spcPts val="600"/>
              </a:spcAft>
              <a:buFont typeface="Arial" panose="020B0604020202020204" pitchFamily="34" charset="0"/>
              <a:buChar char="•"/>
            </a:pPr>
            <a:r>
              <a:rPr sz="1000" b="0" u="none"/>
              <a:t>One-tap wireless sharing from a PC or mobile phone, avoiding complex cabling</a:t>
            </a:r>
            <a:endParaRPr lang="en-US" altLang="zh-CN" sz="1000" spc="-10" dirty="0">
              <a:latin typeface="Arial" panose="020C0503030203020204" pitchFamily="34" charset="0"/>
              <a:ea typeface="方正兰亭黑简体" panose="02000000000000000000" pitchFamily="2" charset="-122"/>
              <a:cs typeface="方正兰亭黑简体"/>
            </a:endParaRPr>
          </a:p>
        </p:txBody>
      </p:sp>
      <p:sp>
        <p:nvSpPr>
          <p:cNvPr id="46" name="object 17"/>
          <p:cNvSpPr txBox="1"/>
          <p:nvPr/>
        </p:nvSpPr>
        <p:spPr>
          <a:xfrm>
            <a:off x="2987758" y="5125400"/>
            <a:ext cx="1571623"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Flexible Adaptation</a:t>
            </a:r>
            <a:endParaRPr sz="1200" b="1" dirty="0">
              <a:latin typeface="Arial" panose="020C0503030203020204" pitchFamily="34" charset="0"/>
              <a:ea typeface="方正兰亭黑简体" panose="02000000000000000000" pitchFamily="2" charset="-122"/>
              <a:cs typeface="Arial Unicode MS"/>
            </a:endParaRPr>
          </a:p>
        </p:txBody>
      </p:sp>
      <p:sp>
        <p:nvSpPr>
          <p:cNvPr id="48" name="矩形 47"/>
          <p:cNvSpPr/>
          <p:nvPr/>
        </p:nvSpPr>
        <p:spPr>
          <a:xfrm>
            <a:off x="577850" y="5421170"/>
            <a:ext cx="3189180" cy="1451679"/>
          </a:xfrm>
          <a:prstGeom prst="rect">
            <a:avLst/>
          </a:prstGeom>
        </p:spPr>
        <p:txBody>
          <a:bodyPr wrap="square">
            <a:spAutoFit/>
          </a:bodyPr>
          <a:lstStyle/>
          <a:p>
            <a:pPr marL="320675" marR="163830" indent="-171450">
              <a:spcBef>
                <a:spcPts val="990"/>
              </a:spcBef>
              <a:buSzPct val="105263"/>
              <a:buFont typeface="Arial" panose="020B0604020202020204" pitchFamily="34" charset="0"/>
              <a:buChar char="•"/>
              <a:tabLst>
                <a:tab pos="300990" algn="l"/>
              </a:tabLst>
            </a:pPr>
            <a:r>
              <a:rPr sz="1000" b="0" u="none">
                <a:solidFill>
                  <a:srgbClr val="231F20"/>
                </a:solidFill>
              </a:rPr>
              <a:t>Mainstream audio and video ports, which can be connected to the microphone array, loudspeaker, projector, and LCD/LED large-screen display device</a:t>
            </a:r>
            <a:endParaRPr lang="en-US" altLang="zh-CN" sz="1000" spc="-10" dirty="0">
              <a:solidFill>
                <a:srgbClr val="231F20"/>
              </a:solidFill>
              <a:latin typeface="Arial" panose="020C0503030203020204" pitchFamily="34" charset="0"/>
              <a:ea typeface="方正兰亭黑简体" panose="02000000000000000000" pitchFamily="2" charset="-122"/>
              <a:cs typeface="方正兰亭黑简体"/>
            </a:endParaRPr>
          </a:p>
          <a:p>
            <a:pPr marL="320675" marR="163830" indent="-171450">
              <a:spcBef>
                <a:spcPts val="990"/>
              </a:spcBef>
              <a:buSzPct val="105263"/>
              <a:buFont typeface="Arial" panose="020B0604020202020204" pitchFamily="34" charset="0"/>
              <a:buChar char="•"/>
              <a:tabLst>
                <a:tab pos="300990" algn="l"/>
              </a:tabLst>
            </a:pPr>
            <a:r>
              <a:rPr sz="1000" b="0" u="none"/>
              <a:t>All-in-one HT-RX port integrates video transmission, camera control, and power supply with up to 100-meter long-distance connection</a:t>
            </a:r>
            <a:endParaRPr lang="en-US" altLang="zh-CN" sz="1000" spc="-10" dirty="0">
              <a:latin typeface="Arial" panose="020C0503030203020204" pitchFamily="34" charset="0"/>
              <a:ea typeface="方正兰亭黑简体" panose="02000000000000000000" pitchFamily="2" charset="-122"/>
              <a:cs typeface="方正兰亭黑简体"/>
            </a:endParaRPr>
          </a:p>
        </p:txBody>
      </p:sp>
      <p:pic>
        <p:nvPicPr>
          <p:cNvPr id="49" name="图片 4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250116" y="5563662"/>
            <a:ext cx="2074496" cy="1166697"/>
          </a:xfrm>
          <a:prstGeom prst="rect">
            <a:avLst/>
          </a:prstGeom>
        </p:spPr>
      </p:pic>
      <p:sp>
        <p:nvSpPr>
          <p:cNvPr id="11" name="object 11"/>
          <p:cNvSpPr txBox="1"/>
          <p:nvPr/>
        </p:nvSpPr>
        <p:spPr>
          <a:xfrm>
            <a:off x="3051126" y="2931794"/>
            <a:ext cx="1444886"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Remote Sharing</a:t>
            </a:r>
            <a:endParaRPr sz="1200" b="1" dirty="0">
              <a:latin typeface="Arial" panose="020C0503030203020204" pitchFamily="34" charset="0"/>
              <a:ea typeface="方正兰亭黑简体" panose="02000000000000000000" pitchFamily="2" charset="-122"/>
              <a:cs typeface="Arial Unicode MS"/>
            </a:endParaRPr>
          </a:p>
        </p:txBody>
      </p:sp>
      <p:sp>
        <p:nvSpPr>
          <p:cNvPr id="51" name="object 8"/>
          <p:cNvSpPr txBox="1"/>
          <p:nvPr/>
        </p:nvSpPr>
        <p:spPr>
          <a:xfrm>
            <a:off x="2855357" y="771563"/>
            <a:ext cx="1855918"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Hi-Fi Audio</a:t>
            </a:r>
            <a:endParaRPr sz="1200" b="1" dirty="0">
              <a:latin typeface="Arial" panose="020C0503030203020204" pitchFamily="34" charset="0"/>
              <a:ea typeface="方正兰亭黑简体" panose="02000000000000000000" pitchFamily="2" charset="-122"/>
              <a:cs typeface="Arial Unicode MS"/>
            </a:endParaRPr>
          </a:p>
        </p:txBody>
      </p:sp>
      <p:sp>
        <p:nvSpPr>
          <p:cNvPr id="52" name="矩形 51"/>
          <p:cNvSpPr/>
          <p:nvPr/>
        </p:nvSpPr>
        <p:spPr>
          <a:xfrm>
            <a:off x="746760" y="1016019"/>
            <a:ext cx="3266220" cy="1754326"/>
          </a:xfrm>
          <a:prstGeom prst="rect">
            <a:avLst/>
          </a:prstGeom>
        </p:spPr>
        <p:txBody>
          <a:bodyPr wrap="square" lIns="0" tIns="0" rIns="0" bIns="0" anchor="ctr" anchorCtr="0">
            <a:spAutoFit/>
          </a:bodyPr>
          <a:lstStyle/>
          <a:p>
            <a:pPr marL="278130" marR="260985" indent="-171450">
              <a:spcAft>
                <a:spcPts val="600"/>
              </a:spcAft>
              <a:buSzPct val="105263"/>
              <a:buFont typeface="Arial" panose="020B0604020202020204" pitchFamily="34" charset="0"/>
              <a:buChar char="•"/>
              <a:tabLst>
                <a:tab pos="274955" algn="l"/>
              </a:tabLst>
            </a:pPr>
            <a:r>
              <a:rPr sz="900" b="0" u="none" dirty="0">
                <a:solidFill>
                  <a:srgbClr val="231F20"/>
                </a:solidFill>
              </a:rPr>
              <a:t>Supreme audio built on acoustic echo cancellation (AEC), automatic noise gain (ANG), and automatic gain control (AGC)</a:t>
            </a:r>
            <a:endParaRPr lang="en-US" altLang="zh-CN" sz="900" u="none" dirty="0">
              <a:solidFill>
                <a:srgbClr val="231F20"/>
              </a:solidFill>
              <a:latin typeface="Arial" panose="020C0503030203020204" pitchFamily="34" charset="0"/>
            </a:endParaRPr>
          </a:p>
          <a:p>
            <a:pPr marL="278130" marR="260985" indent="-171450">
              <a:spcAft>
                <a:spcPts val="600"/>
              </a:spcAft>
              <a:buSzPct val="105263"/>
              <a:buFont typeface="Arial" panose="020B0604020202020204" pitchFamily="34" charset="0"/>
              <a:buChar char="•"/>
              <a:tabLst>
                <a:tab pos="274955" algn="l"/>
              </a:tabLst>
            </a:pPr>
            <a:r>
              <a:rPr sz="900" b="0" u="none" dirty="0">
                <a:solidFill>
                  <a:srgbClr val="231F20"/>
                </a:solidFill>
              </a:rPr>
              <a:t>Audio </a:t>
            </a:r>
            <a:r>
              <a:rPr sz="900" b="0" u="none" dirty="0" err="1">
                <a:solidFill>
                  <a:srgbClr val="231F20"/>
                </a:solidFill>
              </a:rPr>
              <a:t>multistreaming</a:t>
            </a:r>
            <a:r>
              <a:rPr sz="900" b="0" u="none" dirty="0">
                <a:solidFill>
                  <a:srgbClr val="231F20"/>
                </a:solidFill>
              </a:rPr>
              <a:t>, enabling endpoints to decode multiple channels of audio streams at the same time, mix them, and output them, to reduce platform resource consumption</a:t>
            </a:r>
            <a:endParaRPr lang="en-US" sz="900" u="none" dirty="0">
              <a:solidFill>
                <a:srgbClr val="231F20"/>
              </a:solidFill>
              <a:latin typeface="Arial" panose="020C0503030203020204" pitchFamily="34" charset="0"/>
            </a:endParaRPr>
          </a:p>
          <a:p>
            <a:pPr marL="278130" marR="260985" indent="-171450">
              <a:spcAft>
                <a:spcPts val="600"/>
              </a:spcAft>
              <a:buSzPct val="105263"/>
              <a:buFont typeface="Arial" panose="020B0604020202020204" pitchFamily="34" charset="0"/>
              <a:buChar char="•"/>
              <a:tabLst>
                <a:tab pos="274955" algn="l"/>
              </a:tabLst>
            </a:pPr>
            <a:r>
              <a:rPr sz="900" b="0" u="none" dirty="0" err="1">
                <a:solidFill>
                  <a:srgbClr val="231F20"/>
                </a:solidFill>
              </a:rPr>
              <a:t>Opus+NetATE+AJB</a:t>
            </a:r>
            <a:r>
              <a:rPr sz="900" b="0" u="none" dirty="0">
                <a:solidFill>
                  <a:srgbClr val="231F20"/>
                </a:solidFill>
              </a:rPr>
              <a:t> for clear and smooth voice even when the packet loss rate reaches 80%</a:t>
            </a:r>
            <a:endParaRPr lang="en-US" altLang="zh-CN" sz="900" spc="-10" dirty="0">
              <a:solidFill>
                <a:srgbClr val="231F20"/>
              </a:solidFill>
              <a:latin typeface="Arial" panose="020C0503030203020204" pitchFamily="34" charset="0"/>
              <a:ea typeface="方正兰亭黑简体" panose="02000000000000000000" pitchFamily="2" charset="-122"/>
              <a:cs typeface="方正兰亭黑简体"/>
            </a:endParaRPr>
          </a:p>
          <a:p>
            <a:pPr marL="278130" marR="260985" indent="-171450">
              <a:spcAft>
                <a:spcPts val="600"/>
              </a:spcAft>
              <a:buSzPct val="105263"/>
              <a:buFont typeface="Arial" panose="020B0604020202020204" pitchFamily="34" charset="0"/>
              <a:buChar char="•"/>
              <a:tabLst>
                <a:tab pos="274955" algn="l"/>
              </a:tabLst>
            </a:pPr>
            <a:r>
              <a:rPr sz="900" b="0" u="none" dirty="0">
                <a:solidFill>
                  <a:srgbClr val="231F20"/>
                </a:solidFill>
              </a:rPr>
              <a:t>Omnidirectional microphone cascading, enhancing long-distance sound pickup</a:t>
            </a:r>
          </a:p>
        </p:txBody>
      </p:sp>
      <p:sp>
        <p:nvSpPr>
          <p:cNvPr id="53" name="object 22"/>
          <p:cNvSpPr txBox="1"/>
          <p:nvPr/>
        </p:nvSpPr>
        <p:spPr>
          <a:xfrm>
            <a:off x="2992533" y="7304828"/>
            <a:ext cx="1562072" cy="197490"/>
          </a:xfrm>
          <a:prstGeom prst="rect">
            <a:avLst/>
          </a:prstGeom>
        </p:spPr>
        <p:txBody>
          <a:bodyPr vert="horz" wrap="square" lIns="0" tIns="12700" rIns="0" bIns="0" rtlCol="0">
            <a:spAutoFit/>
          </a:bodyPr>
          <a:lstStyle/>
          <a:p>
            <a:pPr marL="12700" algn="ctr">
              <a:lnSpc>
                <a:spcPct val="100000"/>
              </a:lnSpc>
              <a:spcBef>
                <a:spcPts val="100"/>
              </a:spcBef>
            </a:pPr>
            <a:r>
              <a:rPr sz="1200" b="1" u="none">
                <a:solidFill>
                  <a:srgbClr val="FFFFFF"/>
                </a:solidFill>
              </a:rPr>
              <a:t>Easy Operations</a:t>
            </a:r>
            <a:endParaRPr sz="1200" b="1" dirty="0">
              <a:solidFill>
                <a:srgbClr val="FFFFFF"/>
              </a:solidFill>
              <a:latin typeface="Arial" panose="020C0503030203020204" pitchFamily="34" charset="0"/>
              <a:ea typeface="方正兰亭黑简体" panose="02000000000000000000" pitchFamily="2" charset="-122"/>
              <a:cs typeface="Arial Unicode MS"/>
            </a:endParaRPr>
          </a:p>
        </p:txBody>
      </p:sp>
      <p:pic>
        <p:nvPicPr>
          <p:cNvPr id="56" name="图片 55"/>
          <p:cNvPicPr>
            <a:picLocks noChangeAspect="1"/>
          </p:cNvPicPr>
          <p:nvPr/>
        </p:nvPicPr>
        <p:blipFill rotWithShape="1">
          <a:blip r:embed="rId15" cstate="print">
            <a:extLst>
              <a:ext uri="{28A0092B-C50C-407E-A947-70E740481C1C}">
                <a14:useLocalDpi xmlns:a14="http://schemas.microsoft.com/office/drawing/2010/main" val="0"/>
              </a:ext>
            </a:extLst>
          </a:blip>
          <a:srcRect l="12238"/>
          <a:stretch/>
        </p:blipFill>
        <p:spPr>
          <a:xfrm>
            <a:off x="783090" y="3403518"/>
            <a:ext cx="3014878" cy="1081873"/>
          </a:xfrm>
          <a:prstGeom prst="rect">
            <a:avLst/>
          </a:prstGeom>
        </p:spPr>
      </p:pic>
      <p:pic>
        <p:nvPicPr>
          <p:cNvPr id="32" name="图片 31"/>
          <p:cNvPicPr>
            <a:picLocks noChangeAspect="1"/>
          </p:cNvPicPr>
          <p:nvPr/>
        </p:nvPicPr>
        <p:blipFill>
          <a:blip r:embed="rId16"/>
          <a:stretch>
            <a:fillRect/>
          </a:stretch>
        </p:blipFill>
        <p:spPr>
          <a:xfrm>
            <a:off x="1644650" y="3462693"/>
            <a:ext cx="543247" cy="911115"/>
          </a:xfrm>
          <a:prstGeom prst="rect">
            <a:avLst/>
          </a:prstGeom>
        </p:spPr>
      </p:pic>
      <p:pic>
        <p:nvPicPr>
          <p:cNvPr id="33" name="图片 32"/>
          <p:cNvPicPr>
            <a:picLocks noChangeAspect="1"/>
          </p:cNvPicPr>
          <p:nvPr/>
        </p:nvPicPr>
        <p:blipFill rotWithShape="1">
          <a:blip r:embed="rId17"/>
          <a:srcRect t="11452" b="15968"/>
          <a:stretch/>
        </p:blipFill>
        <p:spPr>
          <a:xfrm>
            <a:off x="3787427" y="1002444"/>
            <a:ext cx="2999873" cy="1630964"/>
          </a:xfrm>
          <a:prstGeom prst="rect">
            <a:avLst/>
          </a:prstGeom>
        </p:spPr>
      </p:pic>
      <p:sp>
        <p:nvSpPr>
          <p:cNvPr id="43" name="文本框 42"/>
          <p:cNvSpPr txBox="1"/>
          <p:nvPr/>
        </p:nvSpPr>
        <p:spPr>
          <a:xfrm>
            <a:off x="3866397" y="7795658"/>
            <a:ext cx="2824100" cy="1015663"/>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sz="1000" b="0" u="none" dirty="0"/>
              <a:t>A 10.1-inch Touch is available, which is stylish and easy to use</a:t>
            </a:r>
            <a:endParaRPr lang="en-US" altLang="zh-CN" sz="1000" spc="-10" dirty="0">
              <a:latin typeface="Arial" panose="020C0503030203020204" pitchFamily="34" charset="0"/>
              <a:ea typeface="方正兰亭黑简体" panose="02000000000000000000" pitchFamily="2" charset="-122"/>
              <a:cs typeface="方正兰亭黑简体"/>
            </a:endParaRPr>
          </a:p>
          <a:p>
            <a:pPr marL="171450" indent="-171450">
              <a:spcAft>
                <a:spcPts val="600"/>
              </a:spcAft>
              <a:buFont typeface="Arial" panose="020B0604020202020204" pitchFamily="34" charset="0"/>
              <a:buChar char="•"/>
            </a:pPr>
            <a:r>
              <a:rPr lang="en-US" sz="1000" b="0" u="none" dirty="0"/>
              <a:t>User-friendly GUI</a:t>
            </a:r>
            <a:endParaRPr lang="en-US" altLang="zh-CN" sz="1000" spc="-10" dirty="0">
              <a:solidFill>
                <a:srgbClr val="231F20"/>
              </a:solidFill>
              <a:latin typeface="Arial" panose="020C0503030203020204" pitchFamily="34" charset="0"/>
              <a:ea typeface="方正兰亭黑简体" panose="02000000000000000000" pitchFamily="2" charset="-122"/>
              <a:cs typeface="方正兰亭黑简体"/>
            </a:endParaRPr>
          </a:p>
          <a:p>
            <a:pPr marL="171450" indent="-171450">
              <a:spcAft>
                <a:spcPts val="600"/>
              </a:spcAft>
              <a:buFont typeface="Arial" panose="020B0604020202020204" pitchFamily="34" charset="0"/>
              <a:buChar char="•"/>
            </a:pPr>
            <a:r>
              <a:rPr lang="en-US" sz="1000" b="0" u="none" dirty="0">
                <a:solidFill>
                  <a:srgbClr val="231F20"/>
                </a:solidFill>
              </a:rPr>
              <a:t>PoE power supply and a Kensington security slot</a:t>
            </a:r>
          </a:p>
        </p:txBody>
      </p:sp>
      <p:sp>
        <p:nvSpPr>
          <p:cNvPr id="44" name="object 13"/>
          <p:cNvSpPr/>
          <p:nvPr/>
        </p:nvSpPr>
        <p:spPr>
          <a:xfrm>
            <a:off x="1110617" y="7800076"/>
            <a:ext cx="1099121" cy="732272"/>
          </a:xfrm>
          <a:prstGeom prst="rect">
            <a:avLst/>
          </a:prstGeom>
          <a:blipFill>
            <a:blip r:embed="rId18" cstate="print"/>
            <a:stretch>
              <a:fillRect/>
            </a:stretch>
          </a:blipFill>
        </p:spPr>
        <p:txBody>
          <a:bodyPr wrap="square" lIns="0" tIns="0" rIns="0" bIns="0" rtlCol="0"/>
          <a:lstStyle/>
          <a:p>
            <a:endParaRPr>
              <a:latin typeface="Arial" panose="020C0503030203020204" pitchFamily="34" charset="0"/>
            </a:endParaRPr>
          </a:p>
        </p:txBody>
      </p:sp>
      <p:sp>
        <p:nvSpPr>
          <p:cNvPr id="45" name="object 14"/>
          <p:cNvSpPr/>
          <p:nvPr/>
        </p:nvSpPr>
        <p:spPr>
          <a:xfrm>
            <a:off x="2031861" y="8042210"/>
            <a:ext cx="1465507" cy="824354"/>
          </a:xfrm>
          <a:prstGeom prst="rect">
            <a:avLst/>
          </a:prstGeom>
          <a:blipFill>
            <a:blip r:embed="rId19" cstate="print"/>
            <a:stretch>
              <a:fillRect/>
            </a:stretch>
          </a:blipFill>
        </p:spPr>
        <p:txBody>
          <a:bodyPr wrap="square" lIns="0" tIns="0" rIns="0" bIns="0" rtlCol="0"/>
          <a:lstStyle/>
          <a:p>
            <a:endParaRPr>
              <a:latin typeface="Arial" panose="020C0503030203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 name="object 18"/>
          <p:cNvSpPr/>
          <p:nvPr/>
        </p:nvSpPr>
        <p:spPr>
          <a:xfrm>
            <a:off x="789208" y="6968254"/>
            <a:ext cx="3987631" cy="2429550"/>
          </a:xfrm>
          <a:prstGeom prst="rect">
            <a:avLst/>
          </a:prstGeom>
          <a:blipFill>
            <a:blip r:embed="rId3" cstate="print"/>
            <a:stretch>
              <a:fillRect/>
            </a:stretch>
          </a:blipFill>
        </p:spPr>
        <p:txBody>
          <a:bodyPr wrap="square" lIns="0" tIns="0" rIns="0" bIns="0" rtlCol="0"/>
          <a:lstStyle/>
          <a:p>
            <a:endParaRPr dirty="0">
              <a:latin typeface="Arial" panose="020C0503030203020204" pitchFamily="34" charset="0"/>
            </a:endParaRPr>
          </a:p>
        </p:txBody>
      </p:sp>
      <p:sp>
        <p:nvSpPr>
          <p:cNvPr id="2" name="object 2"/>
          <p:cNvSpPr/>
          <p:nvPr/>
        </p:nvSpPr>
        <p:spPr>
          <a:xfrm>
            <a:off x="4572139" y="1977542"/>
            <a:ext cx="2230755" cy="1268095"/>
          </a:xfrm>
          <a:custGeom>
            <a:avLst/>
            <a:gdLst/>
            <a:ahLst/>
            <a:cxnLst/>
            <a:rect l="l" t="t" r="r" b="b"/>
            <a:pathLst>
              <a:path w="2230754" h="1268095">
                <a:moveTo>
                  <a:pt x="2230742" y="1267510"/>
                </a:moveTo>
                <a:lnTo>
                  <a:pt x="0" y="1267510"/>
                </a:lnTo>
                <a:lnTo>
                  <a:pt x="0" y="0"/>
                </a:lnTo>
                <a:lnTo>
                  <a:pt x="2230742" y="0"/>
                </a:lnTo>
                <a:lnTo>
                  <a:pt x="2230742" y="126751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7" name="object 7"/>
          <p:cNvSpPr/>
          <p:nvPr/>
        </p:nvSpPr>
        <p:spPr>
          <a:xfrm>
            <a:off x="801027" y="4580928"/>
            <a:ext cx="2108835" cy="1259205"/>
          </a:xfrm>
          <a:custGeom>
            <a:avLst/>
            <a:gdLst/>
            <a:ahLst/>
            <a:cxnLst/>
            <a:rect l="l" t="t" r="r" b="b"/>
            <a:pathLst>
              <a:path w="2108835" h="1259204">
                <a:moveTo>
                  <a:pt x="0" y="1258620"/>
                </a:moveTo>
                <a:lnTo>
                  <a:pt x="2108746" y="1258620"/>
                </a:lnTo>
                <a:lnTo>
                  <a:pt x="2108746" y="0"/>
                </a:lnTo>
                <a:lnTo>
                  <a:pt x="0" y="0"/>
                </a:lnTo>
                <a:lnTo>
                  <a:pt x="0" y="1258620"/>
                </a:lnTo>
                <a:close/>
              </a:path>
            </a:pathLst>
          </a:custGeom>
          <a:solidFill>
            <a:srgbClr val="E5F4FC"/>
          </a:solidFill>
        </p:spPr>
        <p:txBody>
          <a:bodyPr wrap="square" lIns="0" tIns="0" rIns="0" bIns="0" rtlCol="0"/>
          <a:lstStyle/>
          <a:p>
            <a:endParaRPr>
              <a:latin typeface="Arial" panose="020C0503030203020204" pitchFamily="34" charset="0"/>
            </a:endParaRP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10041" t="14154" r="2437"/>
          <a:stretch/>
        </p:blipFill>
        <p:spPr>
          <a:xfrm>
            <a:off x="2811537" y="4275900"/>
            <a:ext cx="3991358" cy="2299981"/>
          </a:xfrm>
          <a:prstGeom prst="rect">
            <a:avLst/>
          </a:prstGeom>
        </p:spPr>
      </p:pic>
      <p:sp>
        <p:nvSpPr>
          <p:cNvPr id="6" name="object 6"/>
          <p:cNvSpPr/>
          <p:nvPr/>
        </p:nvSpPr>
        <p:spPr>
          <a:xfrm>
            <a:off x="0" y="40493"/>
            <a:ext cx="7560309" cy="1226820"/>
          </a:xfrm>
          <a:custGeom>
            <a:avLst/>
            <a:gdLst/>
            <a:ahLst/>
            <a:cxnLst/>
            <a:rect l="l" t="t" r="r" b="b"/>
            <a:pathLst>
              <a:path w="7560309" h="1226820">
                <a:moveTo>
                  <a:pt x="5244353" y="469900"/>
                </a:moveTo>
                <a:lnTo>
                  <a:pt x="5184320" y="469900"/>
                </a:lnTo>
                <a:lnTo>
                  <a:pt x="5166850" y="474980"/>
                </a:lnTo>
                <a:lnTo>
                  <a:pt x="5130418" y="485140"/>
                </a:lnTo>
                <a:lnTo>
                  <a:pt x="5025225" y="504190"/>
                </a:lnTo>
                <a:lnTo>
                  <a:pt x="4979637" y="509270"/>
                </a:lnTo>
                <a:lnTo>
                  <a:pt x="4932180" y="513080"/>
                </a:lnTo>
                <a:lnTo>
                  <a:pt x="4831069" y="515620"/>
                </a:lnTo>
                <a:lnTo>
                  <a:pt x="1971969" y="515620"/>
                </a:lnTo>
                <a:lnTo>
                  <a:pt x="1899156" y="516890"/>
                </a:lnTo>
                <a:lnTo>
                  <a:pt x="1830891" y="520700"/>
                </a:lnTo>
                <a:lnTo>
                  <a:pt x="1766912" y="527050"/>
                </a:lnTo>
                <a:lnTo>
                  <a:pt x="1706956" y="535940"/>
                </a:lnTo>
                <a:lnTo>
                  <a:pt x="1650761" y="546100"/>
                </a:lnTo>
                <a:lnTo>
                  <a:pt x="1598064" y="557530"/>
                </a:lnTo>
                <a:lnTo>
                  <a:pt x="1548601" y="571500"/>
                </a:lnTo>
                <a:lnTo>
                  <a:pt x="1502111" y="586740"/>
                </a:lnTo>
                <a:lnTo>
                  <a:pt x="1458330" y="603250"/>
                </a:lnTo>
                <a:lnTo>
                  <a:pt x="1416996" y="621030"/>
                </a:lnTo>
                <a:lnTo>
                  <a:pt x="1377846" y="640080"/>
                </a:lnTo>
                <a:lnTo>
                  <a:pt x="1305048" y="681990"/>
                </a:lnTo>
                <a:lnTo>
                  <a:pt x="1270874" y="704850"/>
                </a:lnTo>
                <a:lnTo>
                  <a:pt x="1237833" y="727710"/>
                </a:lnTo>
                <a:lnTo>
                  <a:pt x="1205663" y="751840"/>
                </a:lnTo>
                <a:lnTo>
                  <a:pt x="1142883" y="800100"/>
                </a:lnTo>
                <a:lnTo>
                  <a:pt x="1085417" y="847090"/>
                </a:lnTo>
                <a:lnTo>
                  <a:pt x="1058866" y="867410"/>
                </a:lnTo>
                <a:lnTo>
                  <a:pt x="1004489" y="909320"/>
                </a:lnTo>
                <a:lnTo>
                  <a:pt x="947387" y="949960"/>
                </a:lnTo>
                <a:lnTo>
                  <a:pt x="886327" y="990600"/>
                </a:lnTo>
                <a:lnTo>
                  <a:pt x="820080" y="1028700"/>
                </a:lnTo>
                <a:lnTo>
                  <a:pt x="784627" y="1046480"/>
                </a:lnTo>
                <a:lnTo>
                  <a:pt x="747415" y="1064260"/>
                </a:lnTo>
                <a:lnTo>
                  <a:pt x="708290" y="1080770"/>
                </a:lnTo>
                <a:lnTo>
                  <a:pt x="667099" y="1097280"/>
                </a:lnTo>
                <a:lnTo>
                  <a:pt x="623688" y="1112520"/>
                </a:lnTo>
                <a:lnTo>
                  <a:pt x="577904" y="1126490"/>
                </a:lnTo>
                <a:lnTo>
                  <a:pt x="529591" y="1140460"/>
                </a:lnTo>
                <a:lnTo>
                  <a:pt x="478597" y="1153160"/>
                </a:lnTo>
                <a:lnTo>
                  <a:pt x="424767" y="1164590"/>
                </a:lnTo>
                <a:lnTo>
                  <a:pt x="367948" y="1174750"/>
                </a:lnTo>
                <a:lnTo>
                  <a:pt x="307985" y="1183640"/>
                </a:lnTo>
                <a:lnTo>
                  <a:pt x="178015" y="1198880"/>
                </a:lnTo>
                <a:lnTo>
                  <a:pt x="107700" y="1203960"/>
                </a:lnTo>
                <a:lnTo>
                  <a:pt x="33626" y="1207770"/>
                </a:lnTo>
                <a:lnTo>
                  <a:pt x="0" y="1209040"/>
                </a:lnTo>
                <a:lnTo>
                  <a:pt x="0" y="1226820"/>
                </a:lnTo>
                <a:lnTo>
                  <a:pt x="35221" y="1226820"/>
                </a:lnTo>
                <a:lnTo>
                  <a:pt x="181366" y="1216660"/>
                </a:lnTo>
                <a:lnTo>
                  <a:pt x="248993" y="1210310"/>
                </a:lnTo>
                <a:lnTo>
                  <a:pt x="374079" y="1192530"/>
                </a:lnTo>
                <a:lnTo>
                  <a:pt x="431827" y="1181100"/>
                </a:lnTo>
                <a:lnTo>
                  <a:pt x="486573" y="1169670"/>
                </a:lnTo>
                <a:lnTo>
                  <a:pt x="538460" y="1155700"/>
                </a:lnTo>
                <a:lnTo>
                  <a:pt x="587635" y="1141730"/>
                </a:lnTo>
                <a:lnTo>
                  <a:pt x="634241" y="1127760"/>
                </a:lnTo>
                <a:lnTo>
                  <a:pt x="678424" y="1111250"/>
                </a:lnTo>
                <a:lnTo>
                  <a:pt x="720328" y="1094740"/>
                </a:lnTo>
                <a:lnTo>
                  <a:pt x="760098" y="1078230"/>
                </a:lnTo>
                <a:lnTo>
                  <a:pt x="797879" y="1060450"/>
                </a:lnTo>
                <a:lnTo>
                  <a:pt x="833817" y="1041400"/>
                </a:lnTo>
                <a:lnTo>
                  <a:pt x="868055" y="1022350"/>
                </a:lnTo>
                <a:lnTo>
                  <a:pt x="932015" y="982980"/>
                </a:lnTo>
                <a:lnTo>
                  <a:pt x="990916" y="942340"/>
                </a:lnTo>
                <a:lnTo>
                  <a:pt x="1045918" y="901700"/>
                </a:lnTo>
                <a:lnTo>
                  <a:pt x="1098181" y="861060"/>
                </a:lnTo>
                <a:lnTo>
                  <a:pt x="1154570" y="815340"/>
                </a:lnTo>
                <a:lnTo>
                  <a:pt x="1216928" y="767080"/>
                </a:lnTo>
                <a:lnTo>
                  <a:pt x="1248893" y="742950"/>
                </a:lnTo>
                <a:lnTo>
                  <a:pt x="1281734" y="720090"/>
                </a:lnTo>
                <a:lnTo>
                  <a:pt x="1315715" y="698500"/>
                </a:lnTo>
                <a:lnTo>
                  <a:pt x="1351100" y="676910"/>
                </a:lnTo>
                <a:lnTo>
                  <a:pt x="1388154" y="656590"/>
                </a:lnTo>
                <a:lnTo>
                  <a:pt x="1427142" y="637540"/>
                </a:lnTo>
                <a:lnTo>
                  <a:pt x="1468327" y="619760"/>
                </a:lnTo>
                <a:lnTo>
                  <a:pt x="1511974" y="603250"/>
                </a:lnTo>
                <a:lnTo>
                  <a:pt x="1558347" y="588010"/>
                </a:lnTo>
                <a:lnTo>
                  <a:pt x="1607711" y="575310"/>
                </a:lnTo>
                <a:lnTo>
                  <a:pt x="1660329" y="562610"/>
                </a:lnTo>
                <a:lnTo>
                  <a:pt x="1776387" y="544830"/>
                </a:lnTo>
                <a:lnTo>
                  <a:pt x="1840356" y="539750"/>
                </a:lnTo>
                <a:lnTo>
                  <a:pt x="1908637" y="535940"/>
                </a:lnTo>
                <a:lnTo>
                  <a:pt x="1981494" y="534670"/>
                </a:lnTo>
                <a:lnTo>
                  <a:pt x="4831069" y="534670"/>
                </a:lnTo>
                <a:lnTo>
                  <a:pt x="4883372" y="533400"/>
                </a:lnTo>
                <a:lnTo>
                  <a:pt x="4981626" y="528320"/>
                </a:lnTo>
                <a:lnTo>
                  <a:pt x="5027877" y="523240"/>
                </a:lnTo>
                <a:lnTo>
                  <a:pt x="5115371" y="508000"/>
                </a:lnTo>
                <a:lnTo>
                  <a:pt x="5183115" y="490220"/>
                </a:lnTo>
                <a:lnTo>
                  <a:pt x="5214478" y="481330"/>
                </a:lnTo>
                <a:lnTo>
                  <a:pt x="5244353" y="469900"/>
                </a:lnTo>
                <a:close/>
              </a:path>
              <a:path w="7560309" h="1226820">
                <a:moveTo>
                  <a:pt x="2348054" y="444500"/>
                </a:moveTo>
                <a:lnTo>
                  <a:pt x="2340548" y="444500"/>
                </a:lnTo>
                <a:lnTo>
                  <a:pt x="2333348" y="445770"/>
                </a:lnTo>
                <a:lnTo>
                  <a:pt x="2327461" y="449580"/>
                </a:lnTo>
                <a:lnTo>
                  <a:pt x="2323489" y="455930"/>
                </a:lnTo>
                <a:lnTo>
                  <a:pt x="2322032" y="462280"/>
                </a:lnTo>
                <a:lnTo>
                  <a:pt x="2323489" y="469900"/>
                </a:lnTo>
                <a:lnTo>
                  <a:pt x="2327461" y="476250"/>
                </a:lnTo>
                <a:lnTo>
                  <a:pt x="2333348" y="480060"/>
                </a:lnTo>
                <a:lnTo>
                  <a:pt x="2340548" y="481330"/>
                </a:lnTo>
                <a:lnTo>
                  <a:pt x="2348054" y="481330"/>
                </a:lnTo>
                <a:lnTo>
                  <a:pt x="2354506" y="477520"/>
                </a:lnTo>
                <a:lnTo>
                  <a:pt x="2357414" y="469900"/>
                </a:lnTo>
                <a:lnTo>
                  <a:pt x="5925820" y="469900"/>
                </a:lnTo>
                <a:lnTo>
                  <a:pt x="6013537" y="468630"/>
                </a:lnTo>
                <a:lnTo>
                  <a:pt x="6171719" y="461010"/>
                </a:lnTo>
                <a:lnTo>
                  <a:pt x="6259245" y="454660"/>
                </a:lnTo>
                <a:lnTo>
                  <a:pt x="2357414" y="454660"/>
                </a:lnTo>
                <a:lnTo>
                  <a:pt x="2354493" y="448310"/>
                </a:lnTo>
                <a:lnTo>
                  <a:pt x="2348054" y="444500"/>
                </a:lnTo>
                <a:close/>
              </a:path>
              <a:path w="7560309" h="1226820">
                <a:moveTo>
                  <a:pt x="7435623" y="0"/>
                </a:moveTo>
                <a:lnTo>
                  <a:pt x="6391785" y="0"/>
                </a:lnTo>
                <a:lnTo>
                  <a:pt x="6315838" y="1270"/>
                </a:lnTo>
                <a:lnTo>
                  <a:pt x="6244833" y="3810"/>
                </a:lnTo>
                <a:lnTo>
                  <a:pt x="6178502" y="10160"/>
                </a:lnTo>
                <a:lnTo>
                  <a:pt x="6116576" y="17780"/>
                </a:lnTo>
                <a:lnTo>
                  <a:pt x="6058786" y="26670"/>
                </a:lnTo>
                <a:lnTo>
                  <a:pt x="6004862" y="36830"/>
                </a:lnTo>
                <a:lnTo>
                  <a:pt x="5954535" y="49530"/>
                </a:lnTo>
                <a:lnTo>
                  <a:pt x="5907538" y="63500"/>
                </a:lnTo>
                <a:lnTo>
                  <a:pt x="5863600" y="78740"/>
                </a:lnTo>
                <a:lnTo>
                  <a:pt x="5822453" y="95250"/>
                </a:lnTo>
                <a:lnTo>
                  <a:pt x="5783827" y="113030"/>
                </a:lnTo>
                <a:lnTo>
                  <a:pt x="5747454" y="130810"/>
                </a:lnTo>
                <a:lnTo>
                  <a:pt x="5713066" y="149860"/>
                </a:lnTo>
                <a:lnTo>
                  <a:pt x="5680391" y="170180"/>
                </a:lnTo>
                <a:lnTo>
                  <a:pt x="5619112" y="210820"/>
                </a:lnTo>
                <a:lnTo>
                  <a:pt x="5561463" y="254000"/>
                </a:lnTo>
                <a:lnTo>
                  <a:pt x="5533328" y="274320"/>
                </a:lnTo>
                <a:lnTo>
                  <a:pt x="5494573" y="304800"/>
                </a:lnTo>
                <a:lnTo>
                  <a:pt x="5455539" y="332740"/>
                </a:lnTo>
                <a:lnTo>
                  <a:pt x="5415485" y="360680"/>
                </a:lnTo>
                <a:lnTo>
                  <a:pt x="5373672" y="387350"/>
                </a:lnTo>
                <a:lnTo>
                  <a:pt x="5329360" y="411480"/>
                </a:lnTo>
                <a:lnTo>
                  <a:pt x="5281810" y="434340"/>
                </a:lnTo>
                <a:lnTo>
                  <a:pt x="5230281" y="454660"/>
                </a:lnTo>
                <a:lnTo>
                  <a:pt x="5282453" y="454660"/>
                </a:lnTo>
                <a:lnTo>
                  <a:pt x="5332418" y="431800"/>
                </a:lnTo>
                <a:lnTo>
                  <a:pt x="5378805" y="406400"/>
                </a:lnTo>
                <a:lnTo>
                  <a:pt x="5422429" y="378460"/>
                </a:lnTo>
                <a:lnTo>
                  <a:pt x="5464103" y="350520"/>
                </a:lnTo>
                <a:lnTo>
                  <a:pt x="5544860" y="289560"/>
                </a:lnTo>
                <a:lnTo>
                  <a:pt x="5574148" y="267970"/>
                </a:lnTo>
                <a:lnTo>
                  <a:pt x="5634306" y="223520"/>
                </a:lnTo>
                <a:lnTo>
                  <a:pt x="5665801" y="201930"/>
                </a:lnTo>
                <a:lnTo>
                  <a:pt x="5733186" y="160020"/>
                </a:lnTo>
                <a:lnTo>
                  <a:pt x="5769700" y="140970"/>
                </a:lnTo>
                <a:lnTo>
                  <a:pt x="5808513" y="121920"/>
                </a:lnTo>
                <a:lnTo>
                  <a:pt x="5849936" y="104140"/>
                </a:lnTo>
                <a:lnTo>
                  <a:pt x="5894283" y="87630"/>
                </a:lnTo>
                <a:lnTo>
                  <a:pt x="5941865" y="73660"/>
                </a:lnTo>
                <a:lnTo>
                  <a:pt x="5992995" y="59690"/>
                </a:lnTo>
                <a:lnTo>
                  <a:pt x="6047986" y="48260"/>
                </a:lnTo>
                <a:lnTo>
                  <a:pt x="6107150" y="38100"/>
                </a:lnTo>
                <a:lnTo>
                  <a:pt x="6170799" y="29210"/>
                </a:lnTo>
                <a:lnTo>
                  <a:pt x="6239246" y="24130"/>
                </a:lnTo>
                <a:lnTo>
                  <a:pt x="6312804" y="20320"/>
                </a:lnTo>
                <a:lnTo>
                  <a:pt x="6391785" y="19050"/>
                </a:lnTo>
                <a:lnTo>
                  <a:pt x="7435623" y="19050"/>
                </a:lnTo>
                <a:lnTo>
                  <a:pt x="7437414" y="17780"/>
                </a:lnTo>
                <a:lnTo>
                  <a:pt x="7560056" y="17780"/>
                </a:lnTo>
                <a:lnTo>
                  <a:pt x="7560056" y="1270"/>
                </a:lnTo>
                <a:lnTo>
                  <a:pt x="7437414" y="1270"/>
                </a:lnTo>
                <a:lnTo>
                  <a:pt x="7435623" y="0"/>
                </a:lnTo>
                <a:close/>
              </a:path>
              <a:path w="7560309" h="1226820">
                <a:moveTo>
                  <a:pt x="7503048" y="187960"/>
                </a:moveTo>
                <a:lnTo>
                  <a:pt x="7374854" y="187960"/>
                </a:lnTo>
                <a:lnTo>
                  <a:pt x="7301016" y="189230"/>
                </a:lnTo>
                <a:lnTo>
                  <a:pt x="7235329" y="193040"/>
                </a:lnTo>
                <a:lnTo>
                  <a:pt x="7176774" y="199390"/>
                </a:lnTo>
                <a:lnTo>
                  <a:pt x="7124331" y="208280"/>
                </a:lnTo>
                <a:lnTo>
                  <a:pt x="7076982" y="218440"/>
                </a:lnTo>
                <a:lnTo>
                  <a:pt x="7033706" y="231140"/>
                </a:lnTo>
                <a:lnTo>
                  <a:pt x="6993484" y="243840"/>
                </a:lnTo>
                <a:lnTo>
                  <a:pt x="6955297" y="259080"/>
                </a:lnTo>
                <a:lnTo>
                  <a:pt x="6918126" y="274320"/>
                </a:lnTo>
                <a:lnTo>
                  <a:pt x="6855753" y="302260"/>
                </a:lnTo>
                <a:lnTo>
                  <a:pt x="6829943" y="312420"/>
                </a:lnTo>
                <a:lnTo>
                  <a:pt x="6775310" y="335280"/>
                </a:lnTo>
                <a:lnTo>
                  <a:pt x="6714698" y="356870"/>
                </a:lnTo>
                <a:lnTo>
                  <a:pt x="6681414" y="367030"/>
                </a:lnTo>
                <a:lnTo>
                  <a:pt x="6645753" y="378460"/>
                </a:lnTo>
                <a:lnTo>
                  <a:pt x="6607421" y="387350"/>
                </a:lnTo>
                <a:lnTo>
                  <a:pt x="6566124" y="397510"/>
                </a:lnTo>
                <a:lnTo>
                  <a:pt x="6521566" y="406400"/>
                </a:lnTo>
                <a:lnTo>
                  <a:pt x="6473455" y="415290"/>
                </a:lnTo>
                <a:lnTo>
                  <a:pt x="6421495" y="422910"/>
                </a:lnTo>
                <a:lnTo>
                  <a:pt x="6365393" y="429260"/>
                </a:lnTo>
                <a:lnTo>
                  <a:pt x="6239585" y="441960"/>
                </a:lnTo>
                <a:lnTo>
                  <a:pt x="6169291" y="447040"/>
                </a:lnTo>
                <a:lnTo>
                  <a:pt x="6093678" y="450850"/>
                </a:lnTo>
                <a:lnTo>
                  <a:pt x="6012451" y="453390"/>
                </a:lnTo>
                <a:lnTo>
                  <a:pt x="5925317" y="454660"/>
                </a:lnTo>
                <a:lnTo>
                  <a:pt x="6259245" y="454660"/>
                </a:lnTo>
                <a:lnTo>
                  <a:pt x="6308755" y="450850"/>
                </a:lnTo>
                <a:lnTo>
                  <a:pt x="6370038" y="444500"/>
                </a:lnTo>
                <a:lnTo>
                  <a:pt x="6426869" y="436880"/>
                </a:lnTo>
                <a:lnTo>
                  <a:pt x="6479526" y="427990"/>
                </a:lnTo>
                <a:lnTo>
                  <a:pt x="6528287" y="420370"/>
                </a:lnTo>
                <a:lnTo>
                  <a:pt x="6573431" y="410210"/>
                </a:lnTo>
                <a:lnTo>
                  <a:pt x="6615235" y="401320"/>
                </a:lnTo>
                <a:lnTo>
                  <a:pt x="6653979" y="391160"/>
                </a:lnTo>
                <a:lnTo>
                  <a:pt x="6689939" y="381000"/>
                </a:lnTo>
                <a:lnTo>
                  <a:pt x="6723395" y="369570"/>
                </a:lnTo>
                <a:lnTo>
                  <a:pt x="6754624" y="359410"/>
                </a:lnTo>
                <a:lnTo>
                  <a:pt x="6783905" y="347980"/>
                </a:lnTo>
                <a:lnTo>
                  <a:pt x="6811516" y="336550"/>
                </a:lnTo>
                <a:lnTo>
                  <a:pt x="6837735" y="326390"/>
                </a:lnTo>
                <a:lnTo>
                  <a:pt x="6862840" y="314960"/>
                </a:lnTo>
                <a:lnTo>
                  <a:pt x="6887110" y="304800"/>
                </a:lnTo>
                <a:lnTo>
                  <a:pt x="6923811" y="288290"/>
                </a:lnTo>
                <a:lnTo>
                  <a:pt x="6960510" y="273050"/>
                </a:lnTo>
                <a:lnTo>
                  <a:pt x="6998215" y="259080"/>
                </a:lnTo>
                <a:lnTo>
                  <a:pt x="7037931" y="245110"/>
                </a:lnTo>
                <a:lnTo>
                  <a:pt x="7080666" y="233680"/>
                </a:lnTo>
                <a:lnTo>
                  <a:pt x="7127427" y="223520"/>
                </a:lnTo>
                <a:lnTo>
                  <a:pt x="7179219" y="214630"/>
                </a:lnTo>
                <a:lnTo>
                  <a:pt x="7237050" y="208280"/>
                </a:lnTo>
                <a:lnTo>
                  <a:pt x="7301926" y="204470"/>
                </a:lnTo>
                <a:lnTo>
                  <a:pt x="7374854" y="203200"/>
                </a:lnTo>
                <a:lnTo>
                  <a:pt x="7560056" y="203200"/>
                </a:lnTo>
                <a:lnTo>
                  <a:pt x="7560056" y="189230"/>
                </a:lnTo>
                <a:lnTo>
                  <a:pt x="7503048" y="187960"/>
                </a:lnTo>
                <a:close/>
              </a:path>
              <a:path w="7560309" h="1226820">
                <a:moveTo>
                  <a:pt x="7560056" y="203200"/>
                </a:moveTo>
                <a:lnTo>
                  <a:pt x="7503048" y="203200"/>
                </a:lnTo>
                <a:lnTo>
                  <a:pt x="7560056" y="204470"/>
                </a:lnTo>
                <a:lnTo>
                  <a:pt x="7560056" y="203200"/>
                </a:lnTo>
                <a:close/>
              </a:path>
              <a:path w="7560309" h="1226820">
                <a:moveTo>
                  <a:pt x="7560056" y="17780"/>
                </a:moveTo>
                <a:lnTo>
                  <a:pt x="7440500" y="17780"/>
                </a:lnTo>
                <a:lnTo>
                  <a:pt x="7442253" y="19050"/>
                </a:lnTo>
                <a:lnTo>
                  <a:pt x="7560056" y="19050"/>
                </a:lnTo>
                <a:lnTo>
                  <a:pt x="7560056" y="17780"/>
                </a:lnTo>
                <a:close/>
              </a:path>
              <a:path w="7560309" h="1226820">
                <a:moveTo>
                  <a:pt x="7560056" y="0"/>
                </a:moveTo>
                <a:lnTo>
                  <a:pt x="7442253" y="0"/>
                </a:lnTo>
                <a:lnTo>
                  <a:pt x="7440500" y="1270"/>
                </a:lnTo>
                <a:lnTo>
                  <a:pt x="7560056" y="1270"/>
                </a:lnTo>
                <a:lnTo>
                  <a:pt x="7560056"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9" name="object 9"/>
          <p:cNvSpPr/>
          <p:nvPr/>
        </p:nvSpPr>
        <p:spPr>
          <a:xfrm>
            <a:off x="801027" y="6242926"/>
            <a:ext cx="2675750" cy="332955"/>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10" name="object 10"/>
          <p:cNvSpPr/>
          <p:nvPr/>
        </p:nvSpPr>
        <p:spPr>
          <a:xfrm>
            <a:off x="801026" y="1501089"/>
            <a:ext cx="3984612" cy="114389"/>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11" name="object 11"/>
          <p:cNvSpPr/>
          <p:nvPr/>
        </p:nvSpPr>
        <p:spPr>
          <a:xfrm>
            <a:off x="2811754" y="4181982"/>
            <a:ext cx="3997045" cy="115379"/>
          </a:xfrm>
          <a:prstGeom prst="rect">
            <a:avLst/>
          </a:prstGeom>
          <a:blipFill>
            <a:blip r:embed="rId7" cstate="print"/>
            <a:stretch>
              <a:fillRect/>
            </a:stretch>
          </a:blipFill>
        </p:spPr>
        <p:txBody>
          <a:bodyPr wrap="square" lIns="0" tIns="0" rIns="0" bIns="0" rtlCol="0"/>
          <a:lstStyle/>
          <a:p>
            <a:endParaRPr>
              <a:latin typeface="Arial" panose="020C0503030203020204" pitchFamily="34" charset="0"/>
            </a:endParaRPr>
          </a:p>
        </p:txBody>
      </p:sp>
      <p:sp>
        <p:nvSpPr>
          <p:cNvPr id="14" name="object 14"/>
          <p:cNvSpPr/>
          <p:nvPr/>
        </p:nvSpPr>
        <p:spPr>
          <a:xfrm>
            <a:off x="2359761" y="978268"/>
            <a:ext cx="4438522" cy="254520"/>
          </a:xfrm>
          <a:prstGeom prst="rect">
            <a:avLst/>
          </a:prstGeom>
          <a:blipFill>
            <a:blip r:embed="rId8" cstate="print"/>
            <a:stretch>
              <a:fillRect/>
            </a:stretch>
          </a:blipFill>
        </p:spPr>
        <p:txBody>
          <a:bodyPr wrap="square" lIns="0" tIns="0" rIns="0" bIns="0" rtlCol="0"/>
          <a:lstStyle/>
          <a:p>
            <a:endParaRPr>
              <a:latin typeface="Arial" panose="020C0503030203020204" pitchFamily="34" charset="0"/>
            </a:endParaRPr>
          </a:p>
        </p:txBody>
      </p:sp>
      <p:sp>
        <p:nvSpPr>
          <p:cNvPr id="15" name="object 15"/>
          <p:cNvSpPr/>
          <p:nvPr/>
        </p:nvSpPr>
        <p:spPr>
          <a:xfrm>
            <a:off x="4773939" y="7352094"/>
            <a:ext cx="2034539" cy="1346200"/>
          </a:xfrm>
          <a:custGeom>
            <a:avLst/>
            <a:gdLst/>
            <a:ahLst/>
            <a:cxnLst/>
            <a:rect l="l" t="t" r="r" b="b"/>
            <a:pathLst>
              <a:path w="2034540" h="1346200">
                <a:moveTo>
                  <a:pt x="2034273" y="1345933"/>
                </a:moveTo>
                <a:lnTo>
                  <a:pt x="0" y="1345933"/>
                </a:lnTo>
                <a:lnTo>
                  <a:pt x="0" y="0"/>
                </a:lnTo>
                <a:lnTo>
                  <a:pt x="2034273" y="0"/>
                </a:lnTo>
                <a:lnTo>
                  <a:pt x="2034273" y="1345933"/>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19" name="object 19"/>
          <p:cNvSpPr/>
          <p:nvPr/>
        </p:nvSpPr>
        <p:spPr>
          <a:xfrm>
            <a:off x="789365" y="6870396"/>
            <a:ext cx="3987761" cy="114401"/>
          </a:xfrm>
          <a:prstGeom prst="rect">
            <a:avLst/>
          </a:prstGeom>
          <a:blipFill>
            <a:blip r:embed="rId9" cstate="print"/>
            <a:stretch>
              <a:fillRect/>
            </a:stretch>
          </a:blipFill>
        </p:spPr>
        <p:txBody>
          <a:bodyPr wrap="square" lIns="0" tIns="0" rIns="0" bIns="0" rtlCol="0"/>
          <a:lstStyle/>
          <a:p>
            <a:endParaRPr>
              <a:latin typeface="Arial" panose="020C0503030203020204" pitchFamily="34" charset="0"/>
            </a:endParaRPr>
          </a:p>
        </p:txBody>
      </p:sp>
      <p:sp>
        <p:nvSpPr>
          <p:cNvPr id="20" name="object 20"/>
          <p:cNvSpPr txBox="1"/>
          <p:nvPr/>
        </p:nvSpPr>
        <p:spPr>
          <a:xfrm>
            <a:off x="4754888" y="7808788"/>
            <a:ext cx="2007870" cy="594393"/>
          </a:xfrm>
          <a:prstGeom prst="rect">
            <a:avLst/>
          </a:prstGeom>
        </p:spPr>
        <p:txBody>
          <a:bodyPr vert="horz" wrap="square" lIns="0" tIns="57785" rIns="0" bIns="0" rtlCol="0">
            <a:spAutoFit/>
          </a:bodyPr>
          <a:lstStyle/>
          <a:p>
            <a:pPr marL="152400" algn="ctr">
              <a:lnSpc>
                <a:spcPct val="100000"/>
              </a:lnSpc>
              <a:spcBef>
                <a:spcPts val="455"/>
              </a:spcBef>
            </a:pPr>
            <a:r>
              <a:rPr sz="1050" b="0" u="none" dirty="0">
                <a:solidFill>
                  <a:srgbClr val="3DBCA2"/>
                </a:solidFill>
              </a:rPr>
              <a:t>Box + </a:t>
            </a:r>
            <a:r>
              <a:rPr lang="en-US" altLang="zh-CN" sz="1050" b="0" u="none" dirty="0">
                <a:solidFill>
                  <a:srgbClr val="3DBCA2"/>
                </a:solidFill>
              </a:rPr>
              <a:t>UHD Camera</a:t>
            </a:r>
            <a:endParaRPr sz="1050" dirty="0">
              <a:latin typeface="Arial" panose="020C0503030203020204" pitchFamily="34" charset="0"/>
              <a:ea typeface="方正兰亭黑简体" panose="02000000000000000000" pitchFamily="2" charset="-122"/>
              <a:cs typeface="方正兰亭中黑简体"/>
            </a:endParaRPr>
          </a:p>
          <a:p>
            <a:pPr marL="151765" algn="ctr">
              <a:lnSpc>
                <a:spcPct val="100000"/>
              </a:lnSpc>
              <a:spcBef>
                <a:spcPts val="355"/>
              </a:spcBef>
            </a:pPr>
            <a:r>
              <a:rPr lang="en-US" altLang="zh-CN" sz="1050" dirty="0"/>
              <a:t>Multi-</a:t>
            </a:r>
            <a:r>
              <a:rPr lang="en-US" altLang="zh-CN" sz="1050" dirty="0">
                <a:latin typeface="Huawei Sans" panose="020C0503030203020204" pitchFamily="34" charset="0"/>
              </a:rPr>
              <a:t>l</a:t>
            </a:r>
            <a:r>
              <a:rPr lang="en-US" altLang="zh-CN" sz="1050" b="0" u="none" dirty="0">
                <a:latin typeface="Huawei Sans" panose="020C0503030203020204" pitchFamily="34" charset="0"/>
              </a:rPr>
              <a:t>evel</a:t>
            </a:r>
            <a:r>
              <a:rPr lang="en-US" altLang="zh-CN" sz="1050" dirty="0"/>
              <a:t> protection, high security and reliability</a:t>
            </a:r>
            <a:endParaRPr sz="1050" dirty="0">
              <a:latin typeface="Arial" panose="020C0503030203020204" pitchFamily="34" charset="0"/>
              <a:ea typeface="方正兰亭黑简体" panose="02000000000000000000" pitchFamily="2" charset="-122"/>
              <a:cs typeface="Arial Unicode MS"/>
            </a:endParaRPr>
          </a:p>
        </p:txBody>
      </p:sp>
      <p:sp>
        <p:nvSpPr>
          <p:cNvPr id="21" name="object 21"/>
          <p:cNvSpPr/>
          <p:nvPr/>
        </p:nvSpPr>
        <p:spPr>
          <a:xfrm>
            <a:off x="4769808" y="6877242"/>
            <a:ext cx="2034978" cy="2176780"/>
          </a:xfrm>
          <a:custGeom>
            <a:avLst/>
            <a:gdLst/>
            <a:ahLst/>
            <a:cxnLst/>
            <a:rect l="l" t="t" r="r" b="b"/>
            <a:pathLst>
              <a:path w="2025650" h="2176779">
                <a:moveTo>
                  <a:pt x="2025383" y="2176284"/>
                </a:moveTo>
                <a:lnTo>
                  <a:pt x="0" y="2176284"/>
                </a:lnTo>
                <a:lnTo>
                  <a:pt x="0" y="0"/>
                </a:lnTo>
                <a:lnTo>
                  <a:pt x="2025383" y="0"/>
                </a:lnTo>
                <a:lnTo>
                  <a:pt x="2025383" y="2176284"/>
                </a:lnTo>
                <a:close/>
              </a:path>
            </a:pathLst>
          </a:custGeom>
          <a:ln w="6350">
            <a:solidFill>
              <a:srgbClr val="000000"/>
            </a:solidFill>
          </a:ln>
        </p:spPr>
        <p:txBody>
          <a:bodyPr wrap="square" lIns="0" tIns="0" rIns="0" bIns="0" rtlCol="0"/>
          <a:lstStyle/>
          <a:p>
            <a:endParaRPr>
              <a:latin typeface="Arial" panose="020C0503030203020204" pitchFamily="34" charset="0"/>
            </a:endParaRPr>
          </a:p>
        </p:txBody>
      </p:sp>
      <p:sp>
        <p:nvSpPr>
          <p:cNvPr id="22" name="object 22"/>
          <p:cNvSpPr/>
          <p:nvPr/>
        </p:nvSpPr>
        <p:spPr>
          <a:xfrm>
            <a:off x="4130621" y="9063952"/>
            <a:ext cx="2685148" cy="340385"/>
          </a:xfrm>
          <a:prstGeom prst="rect">
            <a:avLst/>
          </a:prstGeom>
          <a:blipFill>
            <a:blip r:embed="rId10" cstate="print"/>
            <a:stretch>
              <a:fillRect/>
            </a:stretch>
          </a:blipFill>
        </p:spPr>
        <p:txBody>
          <a:bodyPr wrap="square" lIns="0" tIns="0" rIns="0" bIns="0" rtlCol="0"/>
          <a:lstStyle/>
          <a:p>
            <a:endParaRPr>
              <a:latin typeface="Arial" panose="020C0503030203020204" pitchFamily="34" charset="0"/>
            </a:endParaRPr>
          </a:p>
        </p:txBody>
      </p:sp>
      <p:sp>
        <p:nvSpPr>
          <p:cNvPr id="23" name="object 23"/>
          <p:cNvSpPr txBox="1"/>
          <p:nvPr/>
        </p:nvSpPr>
        <p:spPr>
          <a:xfrm>
            <a:off x="4593628" y="9133141"/>
            <a:ext cx="2160688" cy="197490"/>
          </a:xfrm>
          <a:prstGeom prst="rect">
            <a:avLst/>
          </a:prstGeom>
        </p:spPr>
        <p:txBody>
          <a:bodyPr vert="horz" wrap="square" lIns="0" tIns="12700" rIns="0" bIns="0" rtlCol="0">
            <a:spAutoFit/>
          </a:bodyPr>
          <a:lstStyle/>
          <a:p>
            <a:pPr marL="12700">
              <a:lnSpc>
                <a:spcPct val="100000"/>
              </a:lnSpc>
              <a:spcBef>
                <a:spcPts val="100"/>
              </a:spcBef>
            </a:pPr>
            <a:r>
              <a:rPr sz="1200" b="0" u="none">
                <a:solidFill>
                  <a:srgbClr val="FFFFFF"/>
                </a:solidFill>
              </a:rPr>
              <a:t>Administrative Meeting Room</a:t>
            </a:r>
            <a:endParaRPr lang="en-US" sz="1200" dirty="0">
              <a:latin typeface="Arial" panose="020C0503030203020204" pitchFamily="34" charset="0"/>
              <a:ea typeface="方正兰亭黑简体" panose="02000000000000000000" pitchFamily="2" charset="-122"/>
              <a:cs typeface="Arial Unicode MS"/>
            </a:endParaRPr>
          </a:p>
        </p:txBody>
      </p:sp>
      <p:sp>
        <p:nvSpPr>
          <p:cNvPr id="24" name="object 21"/>
          <p:cNvSpPr/>
          <p:nvPr/>
        </p:nvSpPr>
        <p:spPr>
          <a:xfrm>
            <a:off x="799862" y="4181982"/>
            <a:ext cx="2011675" cy="2060474"/>
          </a:xfrm>
          <a:custGeom>
            <a:avLst/>
            <a:gdLst/>
            <a:ahLst/>
            <a:cxnLst/>
            <a:rect l="l" t="t" r="r" b="b"/>
            <a:pathLst>
              <a:path w="2025650" h="2176779">
                <a:moveTo>
                  <a:pt x="2025383" y="2176284"/>
                </a:moveTo>
                <a:lnTo>
                  <a:pt x="0" y="2176284"/>
                </a:lnTo>
                <a:lnTo>
                  <a:pt x="0" y="0"/>
                </a:lnTo>
                <a:lnTo>
                  <a:pt x="2025383" y="0"/>
                </a:lnTo>
                <a:lnTo>
                  <a:pt x="2025383" y="2176284"/>
                </a:lnTo>
                <a:close/>
              </a:path>
            </a:pathLst>
          </a:custGeom>
          <a:ln w="6350">
            <a:solidFill>
              <a:srgbClr val="000000"/>
            </a:solidFill>
          </a:ln>
        </p:spPr>
        <p:txBody>
          <a:bodyPr wrap="square" lIns="0" tIns="0" rIns="0" bIns="0" rtlCol="0"/>
          <a:lstStyle/>
          <a:p>
            <a:endParaRPr>
              <a:latin typeface="Arial" panose="020C0503030203020204" pitchFamily="34" charset="0"/>
            </a:endParaRPr>
          </a:p>
        </p:txBody>
      </p:sp>
      <p:sp>
        <p:nvSpPr>
          <p:cNvPr id="25" name="object 20"/>
          <p:cNvSpPr txBox="1"/>
          <p:nvPr/>
        </p:nvSpPr>
        <p:spPr>
          <a:xfrm>
            <a:off x="659732" y="4973300"/>
            <a:ext cx="2133600" cy="607218"/>
          </a:xfrm>
          <a:prstGeom prst="rect">
            <a:avLst/>
          </a:prstGeom>
        </p:spPr>
        <p:txBody>
          <a:bodyPr vert="horz" wrap="square" lIns="0" tIns="57785" rIns="0" bIns="0" rtlCol="0">
            <a:spAutoFit/>
          </a:bodyPr>
          <a:lstStyle/>
          <a:p>
            <a:pPr marL="152400" algn="ctr">
              <a:lnSpc>
                <a:spcPct val="100000"/>
              </a:lnSpc>
              <a:spcBef>
                <a:spcPts val="455"/>
              </a:spcBef>
            </a:pPr>
            <a:r>
              <a:rPr sz="1050" b="0" u="none">
                <a:solidFill>
                  <a:srgbClr val="3DBCA2"/>
                </a:solidFill>
              </a:rPr>
              <a:t>Box + 4K camera + large screen</a:t>
            </a:r>
            <a:endParaRPr lang="en-US" altLang="zh-CN" sz="1050" spc="114" dirty="0">
              <a:solidFill>
                <a:srgbClr val="3DBCA2"/>
              </a:solidFill>
              <a:latin typeface="Arial" panose="020C0503030203020204" pitchFamily="34" charset="0"/>
              <a:ea typeface="方正兰亭黑简体" panose="02000000000000000000" pitchFamily="2" charset="-122"/>
              <a:cs typeface="Arial Unicode MS"/>
            </a:endParaRPr>
          </a:p>
          <a:p>
            <a:pPr marL="152400" algn="ctr">
              <a:lnSpc>
                <a:spcPct val="100000"/>
              </a:lnSpc>
              <a:spcBef>
                <a:spcPts val="455"/>
              </a:spcBef>
            </a:pPr>
            <a:r>
              <a:rPr sz="1050" b="0" u="none">
                <a:solidFill>
                  <a:srgbClr val="368ECD"/>
                </a:solidFill>
              </a:rPr>
              <a:t>Present every detail perfectly in large conference rooms</a:t>
            </a:r>
          </a:p>
        </p:txBody>
      </p:sp>
      <p:sp>
        <p:nvSpPr>
          <p:cNvPr id="26" name="object 20"/>
          <p:cNvSpPr txBox="1"/>
          <p:nvPr/>
        </p:nvSpPr>
        <p:spPr>
          <a:xfrm>
            <a:off x="4620716" y="2363463"/>
            <a:ext cx="2133600" cy="607218"/>
          </a:xfrm>
          <a:prstGeom prst="rect">
            <a:avLst/>
          </a:prstGeom>
        </p:spPr>
        <p:txBody>
          <a:bodyPr vert="horz" wrap="square" lIns="0" tIns="57785" rIns="0" bIns="0" rtlCol="0">
            <a:spAutoFit/>
          </a:bodyPr>
          <a:lstStyle/>
          <a:p>
            <a:pPr marL="152400" algn="ctr">
              <a:lnSpc>
                <a:spcPct val="100000"/>
              </a:lnSpc>
              <a:spcBef>
                <a:spcPts val="455"/>
              </a:spcBef>
            </a:pPr>
            <a:r>
              <a:rPr sz="1050" b="0" u="none" dirty="0">
                <a:solidFill>
                  <a:srgbClr val="3DBCA2"/>
                </a:solidFill>
              </a:rPr>
              <a:t>Box + UHD Camera</a:t>
            </a:r>
            <a:endParaRPr lang="en-US" altLang="zh-CN" sz="1050" spc="114" dirty="0">
              <a:solidFill>
                <a:srgbClr val="3DBCA2"/>
              </a:solidFill>
              <a:latin typeface="Arial" panose="020C0503030203020204" pitchFamily="34" charset="0"/>
              <a:ea typeface="方正兰亭黑简体" panose="02000000000000000000" pitchFamily="2" charset="-122"/>
              <a:cs typeface="Arial Unicode MS"/>
            </a:endParaRPr>
          </a:p>
          <a:p>
            <a:pPr marL="152400" algn="ctr">
              <a:lnSpc>
                <a:spcPct val="100000"/>
              </a:lnSpc>
              <a:spcBef>
                <a:spcPts val="455"/>
              </a:spcBef>
            </a:pPr>
            <a:r>
              <a:rPr sz="1050" b="0" u="none" dirty="0">
                <a:solidFill>
                  <a:srgbClr val="368ECD"/>
                </a:solidFill>
              </a:rPr>
              <a:t>Supreme HD audio and video, and speaker center positioning</a:t>
            </a:r>
          </a:p>
        </p:txBody>
      </p:sp>
      <p:sp>
        <p:nvSpPr>
          <p:cNvPr id="27" name="object 21"/>
          <p:cNvSpPr/>
          <p:nvPr/>
        </p:nvSpPr>
        <p:spPr>
          <a:xfrm>
            <a:off x="4781459" y="1500948"/>
            <a:ext cx="2011675" cy="2083752"/>
          </a:xfrm>
          <a:custGeom>
            <a:avLst/>
            <a:gdLst/>
            <a:ahLst/>
            <a:cxnLst/>
            <a:rect l="l" t="t" r="r" b="b"/>
            <a:pathLst>
              <a:path w="2025650" h="2176779">
                <a:moveTo>
                  <a:pt x="2025383" y="2176284"/>
                </a:moveTo>
                <a:lnTo>
                  <a:pt x="0" y="2176284"/>
                </a:lnTo>
                <a:lnTo>
                  <a:pt x="0" y="0"/>
                </a:lnTo>
                <a:lnTo>
                  <a:pt x="2025383" y="0"/>
                </a:lnTo>
                <a:lnTo>
                  <a:pt x="2025383" y="2176284"/>
                </a:lnTo>
                <a:close/>
              </a:path>
            </a:pathLst>
          </a:custGeom>
          <a:ln w="6350">
            <a:solidFill>
              <a:srgbClr val="000000"/>
            </a:solidFill>
          </a:ln>
        </p:spPr>
        <p:txBody>
          <a:bodyPr wrap="square" lIns="0" tIns="0" rIns="0" bIns="0" rtlCol="0"/>
          <a:lstStyle/>
          <a:p>
            <a:endParaRPr>
              <a:latin typeface="Arial" panose="020C0503030203020204" pitchFamily="34" charset="0"/>
            </a:endParaRPr>
          </a:p>
        </p:txBody>
      </p:sp>
      <p:sp>
        <p:nvSpPr>
          <p:cNvPr id="29" name="object 23"/>
          <p:cNvSpPr txBox="1"/>
          <p:nvPr/>
        </p:nvSpPr>
        <p:spPr>
          <a:xfrm>
            <a:off x="883083" y="6310658"/>
            <a:ext cx="1137894" cy="197490"/>
          </a:xfrm>
          <a:prstGeom prst="rect">
            <a:avLst/>
          </a:prstGeom>
        </p:spPr>
        <p:txBody>
          <a:bodyPr vert="horz" wrap="square" lIns="0" tIns="12700" rIns="0" bIns="0" rtlCol="0">
            <a:spAutoFit/>
          </a:bodyPr>
          <a:lstStyle/>
          <a:p>
            <a:pPr marL="12700">
              <a:lnSpc>
                <a:spcPct val="100000"/>
              </a:lnSpc>
              <a:spcBef>
                <a:spcPts val="100"/>
              </a:spcBef>
            </a:pPr>
            <a:r>
              <a:rPr sz="1200" b="0" u="none">
                <a:solidFill>
                  <a:srgbClr val="FFFFFF"/>
                </a:solidFill>
              </a:rPr>
              <a:t>Lecture Hall</a:t>
            </a:r>
            <a:endParaRPr sz="1200" dirty="0">
              <a:latin typeface="Arial" panose="020C0503030203020204" pitchFamily="34" charset="0"/>
              <a:ea typeface="方正兰亭黑简体" panose="02000000000000000000" pitchFamily="2" charset="-122"/>
              <a:cs typeface="Arial Unicode MS"/>
            </a:endParaRPr>
          </a:p>
        </p:txBody>
      </p:sp>
      <p:sp>
        <p:nvSpPr>
          <p:cNvPr id="17" name="矩形 16"/>
          <p:cNvSpPr/>
          <p:nvPr/>
        </p:nvSpPr>
        <p:spPr>
          <a:xfrm>
            <a:off x="3997976" y="5206001"/>
            <a:ext cx="381000" cy="230620"/>
          </a:xfrm>
          <a:prstGeom prst="rect">
            <a:avLst/>
          </a:prstGeom>
          <a:solidFill>
            <a:srgbClr val="B49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31" name="矩形 30"/>
          <p:cNvSpPr/>
          <p:nvPr/>
        </p:nvSpPr>
        <p:spPr>
          <a:xfrm>
            <a:off x="5227141" y="5196117"/>
            <a:ext cx="457200" cy="250799"/>
          </a:xfrm>
          <a:prstGeom prst="rect">
            <a:avLst/>
          </a:prstGeom>
          <a:solidFill>
            <a:srgbClr val="B490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C0503030203020204" pitchFamily="34" charset="0"/>
            </a:endParaRPr>
          </a:p>
        </p:txBody>
      </p:sp>
      <p:sp>
        <p:nvSpPr>
          <p:cNvPr id="3" name="文本框 2"/>
          <p:cNvSpPr txBox="1"/>
          <p:nvPr/>
        </p:nvSpPr>
        <p:spPr>
          <a:xfrm>
            <a:off x="313974" y="769799"/>
            <a:ext cx="2552894" cy="646331"/>
          </a:xfrm>
          <a:prstGeom prst="rect">
            <a:avLst/>
          </a:prstGeom>
          <a:noFill/>
        </p:spPr>
        <p:txBody>
          <a:bodyPr wrap="square" rtlCol="0">
            <a:spAutoFit/>
          </a:bodyPr>
          <a:lstStyle/>
          <a:p>
            <a:r>
              <a:rPr b="1" u="none">
                <a:solidFill>
                  <a:srgbClr val="00B0F0"/>
                </a:solidFill>
              </a:rPr>
              <a:t>Flexible Application Scenarios</a:t>
            </a:r>
            <a:endParaRPr lang="zh-CN" altLang="en-US" dirty="0">
              <a:solidFill>
                <a:srgbClr val="00B0F0"/>
              </a:solidFill>
              <a:latin typeface="Arial" panose="020C0503030203020204" pitchFamily="34" charset="0"/>
            </a:endParaRPr>
          </a:p>
        </p:txBody>
      </p:sp>
      <p:sp>
        <p:nvSpPr>
          <p:cNvPr id="5" name="文本框 4"/>
          <p:cNvSpPr txBox="1"/>
          <p:nvPr/>
        </p:nvSpPr>
        <p:spPr>
          <a:xfrm>
            <a:off x="2895298" y="7919465"/>
            <a:ext cx="570896" cy="138499"/>
          </a:xfrm>
          <a:prstGeom prst="rect">
            <a:avLst/>
          </a:prstGeom>
          <a:solidFill>
            <a:schemeClr val="bg1"/>
          </a:solidFill>
        </p:spPr>
        <p:txBody>
          <a:bodyPr wrap="square" lIns="0" tIns="0" rIns="0" bIns="0" rtlCol="0">
            <a:spAutoFit/>
          </a:bodyPr>
          <a:lstStyle/>
          <a:p>
            <a:endParaRPr lang="en-US" altLang="zh-CN" sz="300" dirty="0">
              <a:latin typeface="Arial" panose="020B0503020204020204" pitchFamily="34" charset="-122"/>
              <a:ea typeface="微软雅黑" panose="020B0503020204020204" pitchFamily="34" charset="-122"/>
            </a:endParaRPr>
          </a:p>
          <a:p>
            <a:r>
              <a:rPr sz="300" b="0" u="none"/>
              <a:t>2022 YEARLY WORK REPORT</a:t>
            </a:r>
          </a:p>
          <a:p>
            <a:endParaRPr lang="zh-CN" altLang="en-US" sz="300" dirty="0">
              <a:latin typeface="Arial" panose="020B0503020204020204" pitchFamily="34" charset="-122"/>
              <a:ea typeface="微软雅黑" panose="020B0503020204020204" pitchFamily="34" charset="-122"/>
            </a:endParaRPr>
          </a:p>
        </p:txBody>
      </p:sp>
      <p:sp>
        <p:nvSpPr>
          <p:cNvPr id="8" name="矩形 7"/>
          <p:cNvSpPr/>
          <p:nvPr/>
        </p:nvSpPr>
        <p:spPr>
          <a:xfrm>
            <a:off x="2994758" y="8026400"/>
            <a:ext cx="326292" cy="795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11" cstate="print">
            <a:extLst>
              <a:ext uri="{28A0092B-C50C-407E-A947-70E740481C1C}">
                <a14:useLocalDpi xmlns:a14="http://schemas.microsoft.com/office/drawing/2010/main" val="0"/>
              </a:ext>
            </a:extLst>
          </a:blip>
          <a:srcRect t="8417" b="5295"/>
          <a:stretch/>
        </p:blipFill>
        <p:spPr>
          <a:xfrm>
            <a:off x="797190" y="1593663"/>
            <a:ext cx="3972617" cy="2303988"/>
          </a:xfrm>
          <a:prstGeom prst="rect">
            <a:avLst/>
          </a:prstGeom>
        </p:spPr>
      </p:pic>
      <p:sp>
        <p:nvSpPr>
          <p:cNvPr id="4" name="object 4"/>
          <p:cNvSpPr/>
          <p:nvPr/>
        </p:nvSpPr>
        <p:spPr>
          <a:xfrm>
            <a:off x="3947795" y="3584841"/>
            <a:ext cx="2856991" cy="313563"/>
          </a:xfrm>
          <a:prstGeom prst="rect">
            <a:avLst/>
          </a:prstGeom>
          <a:blipFill>
            <a:blip r:embed="rId12" cstate="print"/>
            <a:stretch>
              <a:fillRect/>
            </a:stretch>
          </a:blipFill>
        </p:spPr>
        <p:txBody>
          <a:bodyPr wrap="square" lIns="0" tIns="0" rIns="0" bIns="0" rtlCol="0"/>
          <a:lstStyle/>
          <a:p>
            <a:endParaRPr>
              <a:latin typeface="Arial" panose="020C0503030203020204" pitchFamily="34" charset="0"/>
            </a:endParaRPr>
          </a:p>
        </p:txBody>
      </p:sp>
      <p:sp>
        <p:nvSpPr>
          <p:cNvPr id="28" name="object 23"/>
          <p:cNvSpPr txBox="1"/>
          <p:nvPr/>
        </p:nvSpPr>
        <p:spPr>
          <a:xfrm>
            <a:off x="4997451" y="3642877"/>
            <a:ext cx="1818318" cy="197490"/>
          </a:xfrm>
          <a:prstGeom prst="rect">
            <a:avLst/>
          </a:prstGeom>
        </p:spPr>
        <p:txBody>
          <a:bodyPr vert="horz" wrap="square" lIns="0" tIns="12700" rIns="0" bIns="0" rtlCol="0">
            <a:spAutoFit/>
          </a:bodyPr>
          <a:lstStyle/>
          <a:p>
            <a:pPr marL="12700">
              <a:lnSpc>
                <a:spcPct val="100000"/>
              </a:lnSpc>
              <a:spcBef>
                <a:spcPts val="100"/>
              </a:spcBef>
            </a:pPr>
            <a:r>
              <a:rPr sz="1200" b="0" u="none">
                <a:solidFill>
                  <a:srgbClr val="FFFFFF"/>
                </a:solidFill>
              </a:rPr>
              <a:t>Business Meeting Room</a:t>
            </a:r>
            <a:endParaRPr lang="en-US" sz="1200" dirty="0">
              <a:latin typeface="Arial" panose="020C0503030203020204" pitchFamily="34" charset="0"/>
              <a:ea typeface="方正兰亭黑简体" panose="02000000000000000000" pitchFamily="2" charset="-122"/>
              <a:cs typeface="Arial Unicode MS"/>
            </a:endParaRPr>
          </a:p>
        </p:txBody>
      </p:sp>
      <p:sp>
        <p:nvSpPr>
          <p:cNvPr id="13" name="矩形 12"/>
          <p:cNvSpPr/>
          <p:nvPr/>
        </p:nvSpPr>
        <p:spPr>
          <a:xfrm rot="21480000">
            <a:off x="4007967" y="4928768"/>
            <a:ext cx="1524000" cy="85850"/>
          </a:xfrm>
          <a:prstGeom prst="rect">
            <a:avLst/>
          </a:prstGeom>
          <a:solidFill>
            <a:srgbClr val="AE8B68"/>
          </a:solidFill>
          <a:ln>
            <a:solidFill>
              <a:srgbClr val="AE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object 6">
            <a:extLst>
              <a:ext uri="{FF2B5EF4-FFF2-40B4-BE49-F238E27FC236}">
                <a16:creationId xmlns:a16="http://schemas.microsoft.com/office/drawing/2014/main" id="{4BA290FC-8BFB-4628-882A-23EC53E78389}"/>
              </a:ext>
            </a:extLst>
          </p:cNvPr>
          <p:cNvSpPr/>
          <p:nvPr/>
        </p:nvSpPr>
        <p:spPr>
          <a:xfrm>
            <a:off x="781589" y="3621081"/>
            <a:ext cx="6110798" cy="1179815"/>
          </a:xfrm>
          <a:custGeom>
            <a:avLst/>
            <a:gdLst/>
            <a:ahLst/>
            <a:cxnLst/>
            <a:rect l="l" t="t" r="r" b="b"/>
            <a:pathLst>
              <a:path w="6017259" h="506729">
                <a:moveTo>
                  <a:pt x="0" y="0"/>
                </a:moveTo>
                <a:lnTo>
                  <a:pt x="6016866" y="0"/>
                </a:lnTo>
                <a:lnTo>
                  <a:pt x="6016866" y="506145"/>
                </a:lnTo>
                <a:lnTo>
                  <a:pt x="0" y="506145"/>
                </a:lnTo>
                <a:lnTo>
                  <a:pt x="0" y="0"/>
                </a:lnTo>
                <a:close/>
              </a:path>
            </a:pathLst>
          </a:custGeom>
          <a:solidFill>
            <a:srgbClr val="E5F4FC"/>
          </a:solidFill>
        </p:spPr>
        <p:txBody>
          <a:bodyPr wrap="square" lIns="0" tIns="0" rIns="0" bIns="0" rtlCol="0"/>
          <a:lstStyle/>
          <a:p>
            <a:endParaRPr/>
          </a:p>
        </p:txBody>
      </p:sp>
      <p:sp>
        <p:nvSpPr>
          <p:cNvPr id="2" name="object 2"/>
          <p:cNvSpPr/>
          <p:nvPr/>
        </p:nvSpPr>
        <p:spPr>
          <a:xfrm>
            <a:off x="401929" y="39816"/>
            <a:ext cx="7158355" cy="1159510"/>
          </a:xfrm>
          <a:custGeom>
            <a:avLst/>
            <a:gdLst/>
            <a:ahLst/>
            <a:cxnLst/>
            <a:rect l="l" t="t" r="r" b="b"/>
            <a:pathLst>
              <a:path w="7158355" h="1159510">
                <a:moveTo>
                  <a:pt x="2500862" y="470573"/>
                </a:moveTo>
                <a:lnTo>
                  <a:pt x="2440854" y="470573"/>
                </a:lnTo>
                <a:lnTo>
                  <a:pt x="2470727" y="481088"/>
                </a:lnTo>
                <a:lnTo>
                  <a:pt x="2535077" y="499766"/>
                </a:lnTo>
                <a:lnTo>
                  <a:pt x="2612784" y="516005"/>
                </a:lnTo>
                <a:lnTo>
                  <a:pt x="2657310" y="522681"/>
                </a:lnTo>
                <a:lnTo>
                  <a:pt x="2703562" y="527851"/>
                </a:lnTo>
                <a:lnTo>
                  <a:pt x="2751686" y="531528"/>
                </a:lnTo>
                <a:lnTo>
                  <a:pt x="2801829" y="533724"/>
                </a:lnTo>
                <a:lnTo>
                  <a:pt x="2854138" y="534454"/>
                </a:lnTo>
                <a:lnTo>
                  <a:pt x="5703700" y="534898"/>
                </a:lnTo>
                <a:lnTo>
                  <a:pt x="5776554" y="536111"/>
                </a:lnTo>
                <a:lnTo>
                  <a:pt x="5844832" y="539667"/>
                </a:lnTo>
                <a:lnTo>
                  <a:pt x="5908799" y="545446"/>
                </a:lnTo>
                <a:lnTo>
                  <a:pt x="5968719" y="553323"/>
                </a:lnTo>
                <a:lnTo>
                  <a:pt x="6024856" y="563178"/>
                </a:lnTo>
                <a:lnTo>
                  <a:pt x="6077475" y="574888"/>
                </a:lnTo>
                <a:lnTo>
                  <a:pt x="6126839" y="588332"/>
                </a:lnTo>
                <a:lnTo>
                  <a:pt x="6173213" y="603386"/>
                </a:lnTo>
                <a:lnTo>
                  <a:pt x="6216861" y="619928"/>
                </a:lnTo>
                <a:lnTo>
                  <a:pt x="6258047" y="637837"/>
                </a:lnTo>
                <a:lnTo>
                  <a:pt x="6297035" y="656990"/>
                </a:lnTo>
                <a:lnTo>
                  <a:pt x="6334090" y="677265"/>
                </a:lnTo>
                <a:lnTo>
                  <a:pt x="6369476" y="698540"/>
                </a:lnTo>
                <a:lnTo>
                  <a:pt x="6403457" y="720693"/>
                </a:lnTo>
                <a:lnTo>
                  <a:pt x="6436297" y="743601"/>
                </a:lnTo>
                <a:lnTo>
                  <a:pt x="6468261" y="767143"/>
                </a:lnTo>
                <a:lnTo>
                  <a:pt x="6499612" y="791196"/>
                </a:lnTo>
                <a:lnTo>
                  <a:pt x="6612867" y="881211"/>
                </a:lnTo>
                <a:lnTo>
                  <a:pt x="6639271" y="901767"/>
                </a:lnTo>
                <a:lnTo>
                  <a:pt x="6694277" y="942776"/>
                </a:lnTo>
                <a:lnTo>
                  <a:pt x="6753182" y="983177"/>
                </a:lnTo>
                <a:lnTo>
                  <a:pt x="6817143" y="1022406"/>
                </a:lnTo>
                <a:lnTo>
                  <a:pt x="6851382" y="1041405"/>
                </a:lnTo>
                <a:lnTo>
                  <a:pt x="6887320" y="1059900"/>
                </a:lnTo>
                <a:lnTo>
                  <a:pt x="6925102" y="1077819"/>
                </a:lnTo>
                <a:lnTo>
                  <a:pt x="6964872" y="1095093"/>
                </a:lnTo>
                <a:lnTo>
                  <a:pt x="7006775" y="1111651"/>
                </a:lnTo>
                <a:lnTo>
                  <a:pt x="7050957" y="1127423"/>
                </a:lnTo>
                <a:lnTo>
                  <a:pt x="7097563" y="1142338"/>
                </a:lnTo>
                <a:lnTo>
                  <a:pt x="7146736" y="1156326"/>
                </a:lnTo>
                <a:lnTo>
                  <a:pt x="7158113" y="1159175"/>
                </a:lnTo>
                <a:lnTo>
                  <a:pt x="7158113" y="1140971"/>
                </a:lnTo>
                <a:lnTo>
                  <a:pt x="7155580" y="1140349"/>
                </a:lnTo>
                <a:lnTo>
                  <a:pt x="7107268" y="1126828"/>
                </a:lnTo>
                <a:lnTo>
                  <a:pt x="7061484" y="1112374"/>
                </a:lnTo>
                <a:lnTo>
                  <a:pt x="7018074" y="1097049"/>
                </a:lnTo>
                <a:lnTo>
                  <a:pt x="6976884" y="1080913"/>
                </a:lnTo>
                <a:lnTo>
                  <a:pt x="6937761" y="1064029"/>
                </a:lnTo>
                <a:lnTo>
                  <a:pt x="6900550" y="1046458"/>
                </a:lnTo>
                <a:lnTo>
                  <a:pt x="6865098" y="1028263"/>
                </a:lnTo>
                <a:lnTo>
                  <a:pt x="6831251" y="1009503"/>
                </a:lnTo>
                <a:lnTo>
                  <a:pt x="6767756" y="970541"/>
                </a:lnTo>
                <a:lnTo>
                  <a:pt x="6708834" y="930064"/>
                </a:lnTo>
                <a:lnTo>
                  <a:pt x="6653254" y="888567"/>
                </a:lnTo>
                <a:lnTo>
                  <a:pt x="6511097" y="775984"/>
                </a:lnTo>
                <a:lnTo>
                  <a:pt x="6479531" y="751753"/>
                </a:lnTo>
                <a:lnTo>
                  <a:pt x="6447359" y="728032"/>
                </a:lnTo>
                <a:lnTo>
                  <a:pt x="6414317" y="704941"/>
                </a:lnTo>
                <a:lnTo>
                  <a:pt x="6380142" y="682602"/>
                </a:lnTo>
                <a:lnTo>
                  <a:pt x="6344572" y="661136"/>
                </a:lnTo>
                <a:lnTo>
                  <a:pt x="6307344" y="640666"/>
                </a:lnTo>
                <a:lnTo>
                  <a:pt x="6268195" y="621311"/>
                </a:lnTo>
                <a:lnTo>
                  <a:pt x="6226862" y="603194"/>
                </a:lnTo>
                <a:lnTo>
                  <a:pt x="6183082" y="586436"/>
                </a:lnTo>
                <a:lnTo>
                  <a:pt x="6136593" y="571158"/>
                </a:lnTo>
                <a:lnTo>
                  <a:pt x="6087132" y="557482"/>
                </a:lnTo>
                <a:lnTo>
                  <a:pt x="6034435" y="545529"/>
                </a:lnTo>
                <a:lnTo>
                  <a:pt x="5978241" y="535421"/>
                </a:lnTo>
                <a:lnTo>
                  <a:pt x="5918285" y="527279"/>
                </a:lnTo>
                <a:lnTo>
                  <a:pt x="5854306" y="521224"/>
                </a:lnTo>
                <a:lnTo>
                  <a:pt x="5786040" y="517377"/>
                </a:lnTo>
                <a:lnTo>
                  <a:pt x="5713225" y="515861"/>
                </a:lnTo>
                <a:lnTo>
                  <a:pt x="5713225" y="515404"/>
                </a:lnTo>
                <a:lnTo>
                  <a:pt x="2854138" y="515404"/>
                </a:lnTo>
                <a:lnTo>
                  <a:pt x="2802498" y="514686"/>
                </a:lnTo>
                <a:lnTo>
                  <a:pt x="2753017" y="512524"/>
                </a:lnTo>
                <a:lnTo>
                  <a:pt x="2705551" y="508906"/>
                </a:lnTo>
                <a:lnTo>
                  <a:pt x="2659954" y="503817"/>
                </a:lnTo>
                <a:lnTo>
                  <a:pt x="2616080" y="497246"/>
                </a:lnTo>
                <a:lnTo>
                  <a:pt x="2573785" y="489178"/>
                </a:lnTo>
                <a:lnTo>
                  <a:pt x="2536304" y="480399"/>
                </a:lnTo>
                <a:lnTo>
                  <a:pt x="2518346" y="475609"/>
                </a:lnTo>
                <a:lnTo>
                  <a:pt x="2500862" y="470573"/>
                </a:lnTo>
                <a:close/>
              </a:path>
              <a:path w="7158355" h="1159510">
                <a:moveTo>
                  <a:pt x="529758" y="203199"/>
                </a:moveTo>
                <a:lnTo>
                  <a:pt x="310353" y="203199"/>
                </a:lnTo>
                <a:lnTo>
                  <a:pt x="383280" y="204571"/>
                </a:lnTo>
                <a:lnTo>
                  <a:pt x="448154" y="208526"/>
                </a:lnTo>
                <a:lnTo>
                  <a:pt x="505981" y="214828"/>
                </a:lnTo>
                <a:lnTo>
                  <a:pt x="557770" y="223238"/>
                </a:lnTo>
                <a:lnTo>
                  <a:pt x="604527" y="233519"/>
                </a:lnTo>
                <a:lnTo>
                  <a:pt x="647259" y="245434"/>
                </a:lnTo>
                <a:lnTo>
                  <a:pt x="686975" y="258744"/>
                </a:lnTo>
                <a:lnTo>
                  <a:pt x="724682" y="273212"/>
                </a:lnTo>
                <a:lnTo>
                  <a:pt x="761387" y="288601"/>
                </a:lnTo>
                <a:lnTo>
                  <a:pt x="847463" y="326187"/>
                </a:lnTo>
                <a:lnTo>
                  <a:pt x="873678" y="337136"/>
                </a:lnTo>
                <a:lnTo>
                  <a:pt x="930564" y="359056"/>
                </a:lnTo>
                <a:lnTo>
                  <a:pt x="995245" y="380534"/>
                </a:lnTo>
                <a:lnTo>
                  <a:pt x="1069948" y="400999"/>
                </a:lnTo>
                <a:lnTo>
                  <a:pt x="1111752" y="410674"/>
                </a:lnTo>
                <a:lnTo>
                  <a:pt x="1156896" y="419881"/>
                </a:lnTo>
                <a:lnTo>
                  <a:pt x="1205659" y="428550"/>
                </a:lnTo>
                <a:lnTo>
                  <a:pt x="1258317" y="436609"/>
                </a:lnTo>
                <a:lnTo>
                  <a:pt x="1315150" y="443987"/>
                </a:lnTo>
                <a:lnTo>
                  <a:pt x="1376435" y="450612"/>
                </a:lnTo>
                <a:lnTo>
                  <a:pt x="1442450" y="456414"/>
                </a:lnTo>
                <a:lnTo>
                  <a:pt x="1513475" y="461321"/>
                </a:lnTo>
                <a:lnTo>
                  <a:pt x="1589787" y="465262"/>
                </a:lnTo>
                <a:lnTo>
                  <a:pt x="1671663" y="468165"/>
                </a:lnTo>
                <a:lnTo>
                  <a:pt x="1759384" y="469959"/>
                </a:lnTo>
                <a:lnTo>
                  <a:pt x="1853225" y="470573"/>
                </a:lnTo>
                <a:lnTo>
                  <a:pt x="5327793" y="470573"/>
                </a:lnTo>
                <a:lnTo>
                  <a:pt x="5330676" y="476986"/>
                </a:lnTo>
                <a:lnTo>
                  <a:pt x="5337115" y="481469"/>
                </a:lnTo>
                <a:lnTo>
                  <a:pt x="5344633" y="481469"/>
                </a:lnTo>
                <a:lnTo>
                  <a:pt x="5351840" y="480014"/>
                </a:lnTo>
                <a:lnTo>
                  <a:pt x="5357725" y="476045"/>
                </a:lnTo>
                <a:lnTo>
                  <a:pt x="5361694" y="470159"/>
                </a:lnTo>
                <a:lnTo>
                  <a:pt x="5363150" y="462953"/>
                </a:lnTo>
                <a:lnTo>
                  <a:pt x="5361694" y="455741"/>
                </a:lnTo>
                <a:lnTo>
                  <a:pt x="5361419" y="455333"/>
                </a:lnTo>
                <a:lnTo>
                  <a:pt x="1853225" y="455333"/>
                </a:lnTo>
                <a:lnTo>
                  <a:pt x="1759888" y="454748"/>
                </a:lnTo>
                <a:lnTo>
                  <a:pt x="1672753" y="453037"/>
                </a:lnTo>
                <a:lnTo>
                  <a:pt x="1591525" y="450263"/>
                </a:lnTo>
                <a:lnTo>
                  <a:pt x="1515911" y="446490"/>
                </a:lnTo>
                <a:lnTo>
                  <a:pt x="1445616" y="441779"/>
                </a:lnTo>
                <a:lnTo>
                  <a:pt x="1380346" y="436196"/>
                </a:lnTo>
                <a:lnTo>
                  <a:pt x="1319807" y="429803"/>
                </a:lnTo>
                <a:lnTo>
                  <a:pt x="1263705" y="422663"/>
                </a:lnTo>
                <a:lnTo>
                  <a:pt x="1211744" y="414840"/>
                </a:lnTo>
                <a:lnTo>
                  <a:pt x="1163632" y="406398"/>
                </a:lnTo>
                <a:lnTo>
                  <a:pt x="1119074" y="397399"/>
                </a:lnTo>
                <a:lnTo>
                  <a:pt x="1077775" y="387907"/>
                </a:lnTo>
                <a:lnTo>
                  <a:pt x="1039441" y="377985"/>
                </a:lnTo>
                <a:lnTo>
                  <a:pt x="970493" y="357106"/>
                </a:lnTo>
                <a:lnTo>
                  <a:pt x="909876" y="335267"/>
                </a:lnTo>
                <a:lnTo>
                  <a:pt x="855236" y="312977"/>
                </a:lnTo>
                <a:lnTo>
                  <a:pt x="767053" y="274460"/>
                </a:lnTo>
                <a:lnTo>
                  <a:pt x="729890" y="258871"/>
                </a:lnTo>
                <a:lnTo>
                  <a:pt x="691710" y="244216"/>
                </a:lnTo>
                <a:lnTo>
                  <a:pt x="651493" y="230734"/>
                </a:lnTo>
                <a:lnTo>
                  <a:pt x="608221" y="218667"/>
                </a:lnTo>
                <a:lnTo>
                  <a:pt x="560873" y="208253"/>
                </a:lnTo>
                <a:lnTo>
                  <a:pt x="529758" y="203199"/>
                </a:lnTo>
                <a:close/>
              </a:path>
              <a:path w="7158355" h="1159510">
                <a:moveTo>
                  <a:pt x="1568257" y="17195"/>
                </a:moveTo>
                <a:lnTo>
                  <a:pt x="246256" y="17195"/>
                </a:lnTo>
                <a:lnTo>
                  <a:pt x="247793" y="18275"/>
                </a:lnTo>
                <a:lnTo>
                  <a:pt x="249584" y="19049"/>
                </a:lnTo>
                <a:lnTo>
                  <a:pt x="1293422" y="19049"/>
                </a:lnTo>
                <a:lnTo>
                  <a:pt x="1372399" y="20301"/>
                </a:lnTo>
                <a:lnTo>
                  <a:pt x="1445953" y="23958"/>
                </a:lnTo>
                <a:lnTo>
                  <a:pt x="1514397" y="29873"/>
                </a:lnTo>
                <a:lnTo>
                  <a:pt x="1578043" y="37902"/>
                </a:lnTo>
                <a:lnTo>
                  <a:pt x="1637203" y="47896"/>
                </a:lnTo>
                <a:lnTo>
                  <a:pt x="1692191" y="59710"/>
                </a:lnTo>
                <a:lnTo>
                  <a:pt x="1743319" y="73197"/>
                </a:lnTo>
                <a:lnTo>
                  <a:pt x="1790899" y="88211"/>
                </a:lnTo>
                <a:lnTo>
                  <a:pt x="1835244" y="104605"/>
                </a:lnTo>
                <a:lnTo>
                  <a:pt x="1876666" y="122233"/>
                </a:lnTo>
                <a:lnTo>
                  <a:pt x="1915478" y="140948"/>
                </a:lnTo>
                <a:lnTo>
                  <a:pt x="1951991" y="160605"/>
                </a:lnTo>
                <a:lnTo>
                  <a:pt x="1986520" y="181056"/>
                </a:lnTo>
                <a:lnTo>
                  <a:pt x="2019376" y="202155"/>
                </a:lnTo>
                <a:lnTo>
                  <a:pt x="2050872" y="223756"/>
                </a:lnTo>
                <a:lnTo>
                  <a:pt x="2111032" y="267878"/>
                </a:lnTo>
                <a:lnTo>
                  <a:pt x="2180548" y="320550"/>
                </a:lnTo>
                <a:lnTo>
                  <a:pt x="2221088" y="350271"/>
                </a:lnTo>
                <a:lnTo>
                  <a:pt x="2262761" y="378939"/>
                </a:lnTo>
                <a:lnTo>
                  <a:pt x="2306384" y="406225"/>
                </a:lnTo>
                <a:lnTo>
                  <a:pt x="2352776" y="431799"/>
                </a:lnTo>
                <a:lnTo>
                  <a:pt x="2402754" y="455333"/>
                </a:lnTo>
                <a:lnTo>
                  <a:pt x="2454913" y="455333"/>
                </a:lnTo>
                <a:lnTo>
                  <a:pt x="2403387" y="434645"/>
                </a:lnTo>
                <a:lnTo>
                  <a:pt x="2355836" y="411757"/>
                </a:lnTo>
                <a:lnTo>
                  <a:pt x="2311521" y="386971"/>
                </a:lnTo>
                <a:lnTo>
                  <a:pt x="2269705" y="360593"/>
                </a:lnTo>
                <a:lnTo>
                  <a:pt x="2229651" y="332926"/>
                </a:lnTo>
                <a:lnTo>
                  <a:pt x="2190622" y="304274"/>
                </a:lnTo>
                <a:lnTo>
                  <a:pt x="2123738" y="253583"/>
                </a:lnTo>
                <a:lnTo>
                  <a:pt x="2095228" y="232273"/>
                </a:lnTo>
                <a:lnTo>
                  <a:pt x="2036025" y="190308"/>
                </a:lnTo>
                <a:lnTo>
                  <a:pt x="1972117" y="150057"/>
                </a:lnTo>
                <a:lnTo>
                  <a:pt x="1937726" y="130891"/>
                </a:lnTo>
                <a:lnTo>
                  <a:pt x="1901352" y="112532"/>
                </a:lnTo>
                <a:lnTo>
                  <a:pt x="1862726" y="95106"/>
                </a:lnTo>
                <a:lnTo>
                  <a:pt x="1821579" y="78741"/>
                </a:lnTo>
                <a:lnTo>
                  <a:pt x="1777642" y="63562"/>
                </a:lnTo>
                <a:lnTo>
                  <a:pt x="1730645" y="49696"/>
                </a:lnTo>
                <a:lnTo>
                  <a:pt x="1680321" y="37269"/>
                </a:lnTo>
                <a:lnTo>
                  <a:pt x="1626399" y="26408"/>
                </a:lnTo>
                <a:lnTo>
                  <a:pt x="1568612" y="17237"/>
                </a:lnTo>
                <a:lnTo>
                  <a:pt x="1568257" y="17195"/>
                </a:lnTo>
                <a:close/>
              </a:path>
              <a:path w="7158355" h="1159510">
                <a:moveTo>
                  <a:pt x="5344633" y="444436"/>
                </a:moveTo>
                <a:lnTo>
                  <a:pt x="5337115" y="444436"/>
                </a:lnTo>
                <a:lnTo>
                  <a:pt x="5330676" y="448919"/>
                </a:lnTo>
                <a:lnTo>
                  <a:pt x="5327793" y="455333"/>
                </a:lnTo>
                <a:lnTo>
                  <a:pt x="5361419" y="455333"/>
                </a:lnTo>
                <a:lnTo>
                  <a:pt x="5357725" y="449856"/>
                </a:lnTo>
                <a:lnTo>
                  <a:pt x="5351840" y="445890"/>
                </a:lnTo>
                <a:lnTo>
                  <a:pt x="5344633" y="444436"/>
                </a:lnTo>
                <a:close/>
              </a:path>
              <a:path w="7158355" h="1159510">
                <a:moveTo>
                  <a:pt x="310353" y="187959"/>
                </a:moveTo>
                <a:lnTo>
                  <a:pt x="182159" y="187959"/>
                </a:lnTo>
                <a:lnTo>
                  <a:pt x="108321" y="189348"/>
                </a:lnTo>
                <a:lnTo>
                  <a:pt x="42634" y="193354"/>
                </a:lnTo>
                <a:lnTo>
                  <a:pt x="0" y="198001"/>
                </a:lnTo>
                <a:lnTo>
                  <a:pt x="0" y="213359"/>
                </a:lnTo>
                <a:lnTo>
                  <a:pt x="44355" y="208526"/>
                </a:lnTo>
                <a:lnTo>
                  <a:pt x="109231" y="204571"/>
                </a:lnTo>
                <a:lnTo>
                  <a:pt x="182159" y="203199"/>
                </a:lnTo>
                <a:lnTo>
                  <a:pt x="529758" y="203199"/>
                </a:lnTo>
                <a:lnTo>
                  <a:pt x="508432" y="199736"/>
                </a:lnTo>
                <a:lnTo>
                  <a:pt x="449878" y="193354"/>
                </a:lnTo>
                <a:lnTo>
                  <a:pt x="384191" y="189348"/>
                </a:lnTo>
                <a:lnTo>
                  <a:pt x="310353" y="187959"/>
                </a:lnTo>
                <a:close/>
              </a:path>
              <a:path w="7158355" h="1159510">
                <a:moveTo>
                  <a:pt x="242929" y="0"/>
                </a:moveTo>
                <a:lnTo>
                  <a:pt x="0" y="0"/>
                </a:lnTo>
                <a:lnTo>
                  <a:pt x="0" y="19049"/>
                </a:lnTo>
                <a:lnTo>
                  <a:pt x="242929" y="19049"/>
                </a:lnTo>
                <a:lnTo>
                  <a:pt x="244707" y="18275"/>
                </a:lnTo>
                <a:lnTo>
                  <a:pt x="246256" y="17195"/>
                </a:lnTo>
                <a:lnTo>
                  <a:pt x="1568257" y="17195"/>
                </a:lnTo>
                <a:lnTo>
                  <a:pt x="1506689" y="9885"/>
                </a:lnTo>
                <a:lnTo>
                  <a:pt x="1440363" y="4477"/>
                </a:lnTo>
                <a:lnTo>
                  <a:pt x="1384546" y="1854"/>
                </a:lnTo>
                <a:lnTo>
                  <a:pt x="246256" y="1854"/>
                </a:lnTo>
                <a:lnTo>
                  <a:pt x="244707" y="774"/>
                </a:lnTo>
                <a:lnTo>
                  <a:pt x="242929" y="0"/>
                </a:lnTo>
                <a:close/>
              </a:path>
              <a:path w="7158355" h="1159510">
                <a:moveTo>
                  <a:pt x="1293422" y="0"/>
                </a:moveTo>
                <a:lnTo>
                  <a:pt x="249584" y="0"/>
                </a:lnTo>
                <a:lnTo>
                  <a:pt x="247793" y="774"/>
                </a:lnTo>
                <a:lnTo>
                  <a:pt x="246256" y="1854"/>
                </a:lnTo>
                <a:lnTo>
                  <a:pt x="1384546" y="1854"/>
                </a:lnTo>
                <a:lnTo>
                  <a:pt x="1369364" y="1140"/>
                </a:lnTo>
                <a:lnTo>
                  <a:pt x="1293422"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4" name="object 4"/>
          <p:cNvSpPr/>
          <p:nvPr/>
        </p:nvSpPr>
        <p:spPr>
          <a:xfrm>
            <a:off x="0" y="40089"/>
            <a:ext cx="7560309" cy="1226820"/>
          </a:xfrm>
          <a:custGeom>
            <a:avLst/>
            <a:gdLst/>
            <a:ahLst/>
            <a:cxnLst/>
            <a:rect l="l" t="t" r="r" b="b"/>
            <a:pathLst>
              <a:path w="7560309" h="1226820">
                <a:moveTo>
                  <a:pt x="2380455" y="471170"/>
                </a:moveTo>
                <a:lnTo>
                  <a:pt x="2320460" y="471170"/>
                </a:lnTo>
                <a:lnTo>
                  <a:pt x="2350332" y="481330"/>
                </a:lnTo>
                <a:lnTo>
                  <a:pt x="2414682" y="500380"/>
                </a:lnTo>
                <a:lnTo>
                  <a:pt x="2536921" y="523240"/>
                </a:lnTo>
                <a:lnTo>
                  <a:pt x="2583172" y="528320"/>
                </a:lnTo>
                <a:lnTo>
                  <a:pt x="2631294" y="532130"/>
                </a:lnTo>
                <a:lnTo>
                  <a:pt x="2733743" y="534670"/>
                </a:lnTo>
                <a:lnTo>
                  <a:pt x="5583306" y="534670"/>
                </a:lnTo>
                <a:lnTo>
                  <a:pt x="5656161" y="535940"/>
                </a:lnTo>
                <a:lnTo>
                  <a:pt x="5724441" y="539750"/>
                </a:lnTo>
                <a:lnTo>
                  <a:pt x="5788410" y="546100"/>
                </a:lnTo>
                <a:lnTo>
                  <a:pt x="5848331" y="553720"/>
                </a:lnTo>
                <a:lnTo>
                  <a:pt x="5904469" y="563880"/>
                </a:lnTo>
                <a:lnTo>
                  <a:pt x="5957089" y="575310"/>
                </a:lnTo>
                <a:lnTo>
                  <a:pt x="6006454" y="588010"/>
                </a:lnTo>
                <a:lnTo>
                  <a:pt x="6052828" y="603250"/>
                </a:lnTo>
                <a:lnTo>
                  <a:pt x="6096477" y="619760"/>
                </a:lnTo>
                <a:lnTo>
                  <a:pt x="6137663" y="637540"/>
                </a:lnTo>
                <a:lnTo>
                  <a:pt x="6176652" y="656590"/>
                </a:lnTo>
                <a:lnTo>
                  <a:pt x="6213708" y="676910"/>
                </a:lnTo>
                <a:lnTo>
                  <a:pt x="6249094" y="698500"/>
                </a:lnTo>
                <a:lnTo>
                  <a:pt x="6283075" y="721360"/>
                </a:lnTo>
                <a:lnTo>
                  <a:pt x="6315915" y="744220"/>
                </a:lnTo>
                <a:lnTo>
                  <a:pt x="6347879" y="767080"/>
                </a:lnTo>
                <a:lnTo>
                  <a:pt x="6410233" y="815340"/>
                </a:lnTo>
                <a:lnTo>
                  <a:pt x="6466620" y="861060"/>
                </a:lnTo>
                <a:lnTo>
                  <a:pt x="6492482" y="881380"/>
                </a:lnTo>
                <a:lnTo>
                  <a:pt x="6545972" y="922020"/>
                </a:lnTo>
                <a:lnTo>
                  <a:pt x="6602781" y="962660"/>
                </a:lnTo>
                <a:lnTo>
                  <a:pt x="6664068" y="1003300"/>
                </a:lnTo>
                <a:lnTo>
                  <a:pt x="6730991" y="1041400"/>
                </a:lnTo>
                <a:lnTo>
                  <a:pt x="6766929" y="1060450"/>
                </a:lnTo>
                <a:lnTo>
                  <a:pt x="6804710" y="1078230"/>
                </a:lnTo>
                <a:lnTo>
                  <a:pt x="6844480" y="1094740"/>
                </a:lnTo>
                <a:lnTo>
                  <a:pt x="6886384" y="1111250"/>
                </a:lnTo>
                <a:lnTo>
                  <a:pt x="6930566" y="1127760"/>
                </a:lnTo>
                <a:lnTo>
                  <a:pt x="6977171" y="1143000"/>
                </a:lnTo>
                <a:lnTo>
                  <a:pt x="7026345" y="1156970"/>
                </a:lnTo>
                <a:lnTo>
                  <a:pt x="7078232" y="1169670"/>
                </a:lnTo>
                <a:lnTo>
                  <a:pt x="7132976" y="1181100"/>
                </a:lnTo>
                <a:lnTo>
                  <a:pt x="7190723" y="1192530"/>
                </a:lnTo>
                <a:lnTo>
                  <a:pt x="7315806" y="1210310"/>
                </a:lnTo>
                <a:lnTo>
                  <a:pt x="7454637" y="1223010"/>
                </a:lnTo>
                <a:lnTo>
                  <a:pt x="7529572" y="1226820"/>
                </a:lnTo>
                <a:lnTo>
                  <a:pt x="7560056" y="1226820"/>
                </a:lnTo>
                <a:lnTo>
                  <a:pt x="7560056" y="1209040"/>
                </a:lnTo>
                <a:lnTo>
                  <a:pt x="7457087" y="1203960"/>
                </a:lnTo>
                <a:lnTo>
                  <a:pt x="7386772" y="1198880"/>
                </a:lnTo>
                <a:lnTo>
                  <a:pt x="7320061" y="1192530"/>
                </a:lnTo>
                <a:lnTo>
                  <a:pt x="7196840" y="1174750"/>
                </a:lnTo>
                <a:lnTo>
                  <a:pt x="7140021" y="1164590"/>
                </a:lnTo>
                <a:lnTo>
                  <a:pt x="7086191" y="1153160"/>
                </a:lnTo>
                <a:lnTo>
                  <a:pt x="7035197" y="1140460"/>
                </a:lnTo>
                <a:lnTo>
                  <a:pt x="6986885" y="1126490"/>
                </a:lnTo>
                <a:lnTo>
                  <a:pt x="6941101" y="1112520"/>
                </a:lnTo>
                <a:lnTo>
                  <a:pt x="6897691" y="1097280"/>
                </a:lnTo>
                <a:lnTo>
                  <a:pt x="6856501" y="1080770"/>
                </a:lnTo>
                <a:lnTo>
                  <a:pt x="6817377" y="1064260"/>
                </a:lnTo>
                <a:lnTo>
                  <a:pt x="6780166" y="1046480"/>
                </a:lnTo>
                <a:lnTo>
                  <a:pt x="6744713" y="1028700"/>
                </a:lnTo>
                <a:lnTo>
                  <a:pt x="6710865" y="1009650"/>
                </a:lnTo>
                <a:lnTo>
                  <a:pt x="6647369" y="970280"/>
                </a:lnTo>
                <a:lnTo>
                  <a:pt x="6588445" y="929640"/>
                </a:lnTo>
                <a:lnTo>
                  <a:pt x="6532863" y="889000"/>
                </a:lnTo>
                <a:lnTo>
                  <a:pt x="6505941" y="867410"/>
                </a:lnTo>
                <a:lnTo>
                  <a:pt x="6479393" y="847090"/>
                </a:lnTo>
                <a:lnTo>
                  <a:pt x="6421926" y="800100"/>
                </a:lnTo>
                <a:lnTo>
                  <a:pt x="6359141" y="751840"/>
                </a:lnTo>
                <a:lnTo>
                  <a:pt x="6326969" y="727710"/>
                </a:lnTo>
                <a:lnTo>
                  <a:pt x="6293927" y="704850"/>
                </a:lnTo>
                <a:lnTo>
                  <a:pt x="6259753" y="683260"/>
                </a:lnTo>
                <a:lnTo>
                  <a:pt x="6224183" y="661670"/>
                </a:lnTo>
                <a:lnTo>
                  <a:pt x="6186954" y="641350"/>
                </a:lnTo>
                <a:lnTo>
                  <a:pt x="6147805" y="621030"/>
                </a:lnTo>
                <a:lnTo>
                  <a:pt x="6106471" y="603250"/>
                </a:lnTo>
                <a:lnTo>
                  <a:pt x="6062691" y="586740"/>
                </a:lnTo>
                <a:lnTo>
                  <a:pt x="6016202" y="571500"/>
                </a:lnTo>
                <a:lnTo>
                  <a:pt x="5966740" y="557530"/>
                </a:lnTo>
                <a:lnTo>
                  <a:pt x="5914042" y="546100"/>
                </a:lnTo>
                <a:lnTo>
                  <a:pt x="5857847" y="535940"/>
                </a:lnTo>
                <a:lnTo>
                  <a:pt x="5797891" y="527050"/>
                </a:lnTo>
                <a:lnTo>
                  <a:pt x="5665646" y="516890"/>
                </a:lnTo>
                <a:lnTo>
                  <a:pt x="5592831" y="515620"/>
                </a:lnTo>
                <a:lnTo>
                  <a:pt x="2733743" y="515620"/>
                </a:lnTo>
                <a:lnTo>
                  <a:pt x="2632626" y="513080"/>
                </a:lnTo>
                <a:lnTo>
                  <a:pt x="2585163" y="509270"/>
                </a:lnTo>
                <a:lnTo>
                  <a:pt x="2539569" y="504190"/>
                </a:lnTo>
                <a:lnTo>
                  <a:pt x="2495698" y="497840"/>
                </a:lnTo>
                <a:lnTo>
                  <a:pt x="2434383" y="485140"/>
                </a:lnTo>
                <a:lnTo>
                  <a:pt x="2415910" y="480060"/>
                </a:lnTo>
                <a:lnTo>
                  <a:pt x="2397946" y="476250"/>
                </a:lnTo>
                <a:lnTo>
                  <a:pt x="2380455" y="471170"/>
                </a:lnTo>
                <a:close/>
              </a:path>
              <a:path w="7560309" h="1226820">
                <a:moveTo>
                  <a:pt x="410512" y="203200"/>
                </a:moveTo>
                <a:lnTo>
                  <a:pt x="189959" y="203200"/>
                </a:lnTo>
                <a:lnTo>
                  <a:pt x="262886" y="204470"/>
                </a:lnTo>
                <a:lnTo>
                  <a:pt x="327759" y="208280"/>
                </a:lnTo>
                <a:lnTo>
                  <a:pt x="385586" y="214630"/>
                </a:lnTo>
                <a:lnTo>
                  <a:pt x="437375" y="223520"/>
                </a:lnTo>
                <a:lnTo>
                  <a:pt x="484132" y="233680"/>
                </a:lnTo>
                <a:lnTo>
                  <a:pt x="526865" y="245110"/>
                </a:lnTo>
                <a:lnTo>
                  <a:pt x="566581" y="259080"/>
                </a:lnTo>
                <a:lnTo>
                  <a:pt x="604287" y="273050"/>
                </a:lnTo>
                <a:lnTo>
                  <a:pt x="640992" y="288290"/>
                </a:lnTo>
                <a:lnTo>
                  <a:pt x="677702" y="304800"/>
                </a:lnTo>
                <a:lnTo>
                  <a:pt x="701967" y="314960"/>
                </a:lnTo>
                <a:lnTo>
                  <a:pt x="727068" y="326390"/>
                </a:lnTo>
                <a:lnTo>
                  <a:pt x="753282" y="337820"/>
                </a:lnTo>
                <a:lnTo>
                  <a:pt x="780890" y="347980"/>
                </a:lnTo>
                <a:lnTo>
                  <a:pt x="810168" y="359410"/>
                </a:lnTo>
                <a:lnTo>
                  <a:pt x="841394" y="369570"/>
                </a:lnTo>
                <a:lnTo>
                  <a:pt x="874848" y="381000"/>
                </a:lnTo>
                <a:lnTo>
                  <a:pt x="910807" y="391160"/>
                </a:lnTo>
                <a:lnTo>
                  <a:pt x="949549" y="401320"/>
                </a:lnTo>
                <a:lnTo>
                  <a:pt x="991353" y="410210"/>
                </a:lnTo>
                <a:lnTo>
                  <a:pt x="1036497" y="420370"/>
                </a:lnTo>
                <a:lnTo>
                  <a:pt x="1085259" y="429260"/>
                </a:lnTo>
                <a:lnTo>
                  <a:pt x="1137917" y="436880"/>
                </a:lnTo>
                <a:lnTo>
                  <a:pt x="1194749" y="444500"/>
                </a:lnTo>
                <a:lnTo>
                  <a:pt x="1256034" y="450850"/>
                </a:lnTo>
                <a:lnTo>
                  <a:pt x="1393075" y="461010"/>
                </a:lnTo>
                <a:lnTo>
                  <a:pt x="1551266" y="468630"/>
                </a:lnTo>
                <a:lnTo>
                  <a:pt x="1732831" y="471170"/>
                </a:lnTo>
                <a:lnTo>
                  <a:pt x="5207386" y="471170"/>
                </a:lnTo>
                <a:lnTo>
                  <a:pt x="5210294" y="477520"/>
                </a:lnTo>
                <a:lnTo>
                  <a:pt x="5216720" y="481330"/>
                </a:lnTo>
                <a:lnTo>
                  <a:pt x="5224226" y="481330"/>
                </a:lnTo>
                <a:lnTo>
                  <a:pt x="5231439" y="480060"/>
                </a:lnTo>
                <a:lnTo>
                  <a:pt x="5237329" y="476250"/>
                </a:lnTo>
                <a:lnTo>
                  <a:pt x="5241299" y="469900"/>
                </a:lnTo>
                <a:lnTo>
                  <a:pt x="5242755" y="463550"/>
                </a:lnTo>
                <a:lnTo>
                  <a:pt x="5241299" y="455930"/>
                </a:lnTo>
                <a:lnTo>
                  <a:pt x="1732831" y="455930"/>
                </a:lnTo>
                <a:lnTo>
                  <a:pt x="1552358" y="453390"/>
                </a:lnTo>
                <a:lnTo>
                  <a:pt x="1471131" y="450850"/>
                </a:lnTo>
                <a:lnTo>
                  <a:pt x="1395516" y="447040"/>
                </a:lnTo>
                <a:lnTo>
                  <a:pt x="1259952" y="436880"/>
                </a:lnTo>
                <a:lnTo>
                  <a:pt x="1199412" y="430530"/>
                </a:lnTo>
                <a:lnTo>
                  <a:pt x="1143310" y="422910"/>
                </a:lnTo>
                <a:lnTo>
                  <a:pt x="1091349" y="415290"/>
                </a:lnTo>
                <a:lnTo>
                  <a:pt x="1043237" y="406400"/>
                </a:lnTo>
                <a:lnTo>
                  <a:pt x="998679" y="397510"/>
                </a:lnTo>
                <a:lnTo>
                  <a:pt x="957380" y="388620"/>
                </a:lnTo>
                <a:lnTo>
                  <a:pt x="919047" y="378460"/>
                </a:lnTo>
                <a:lnTo>
                  <a:pt x="850099" y="356870"/>
                </a:lnTo>
                <a:lnTo>
                  <a:pt x="818896" y="346710"/>
                </a:lnTo>
                <a:lnTo>
                  <a:pt x="789482" y="335280"/>
                </a:lnTo>
                <a:lnTo>
                  <a:pt x="761561" y="323850"/>
                </a:lnTo>
                <a:lnTo>
                  <a:pt x="734841" y="313690"/>
                </a:lnTo>
                <a:lnTo>
                  <a:pt x="709027" y="302260"/>
                </a:lnTo>
                <a:lnTo>
                  <a:pt x="646658" y="274320"/>
                </a:lnTo>
                <a:lnTo>
                  <a:pt x="609495" y="259080"/>
                </a:lnTo>
                <a:lnTo>
                  <a:pt x="571315" y="243840"/>
                </a:lnTo>
                <a:lnTo>
                  <a:pt x="531098" y="231140"/>
                </a:lnTo>
                <a:lnTo>
                  <a:pt x="487826" y="218440"/>
                </a:lnTo>
                <a:lnTo>
                  <a:pt x="440479" y="208280"/>
                </a:lnTo>
                <a:lnTo>
                  <a:pt x="410512" y="203200"/>
                </a:lnTo>
                <a:close/>
              </a:path>
              <a:path w="7560309" h="1226820">
                <a:moveTo>
                  <a:pt x="1448224" y="17780"/>
                </a:moveTo>
                <a:lnTo>
                  <a:pt x="127398" y="17780"/>
                </a:lnTo>
                <a:lnTo>
                  <a:pt x="129189" y="19050"/>
                </a:lnTo>
                <a:lnTo>
                  <a:pt x="1173027" y="19050"/>
                </a:lnTo>
                <a:lnTo>
                  <a:pt x="1252006" y="20320"/>
                </a:lnTo>
                <a:lnTo>
                  <a:pt x="1325562" y="24130"/>
                </a:lnTo>
                <a:lnTo>
                  <a:pt x="1394007" y="30480"/>
                </a:lnTo>
                <a:lnTo>
                  <a:pt x="1457655" y="38100"/>
                </a:lnTo>
                <a:lnTo>
                  <a:pt x="1516817" y="48260"/>
                </a:lnTo>
                <a:lnTo>
                  <a:pt x="1571806" y="59690"/>
                </a:lnTo>
                <a:lnTo>
                  <a:pt x="1622934" y="73660"/>
                </a:lnTo>
                <a:lnTo>
                  <a:pt x="1670515" y="88900"/>
                </a:lnTo>
                <a:lnTo>
                  <a:pt x="1714860" y="104140"/>
                </a:lnTo>
                <a:lnTo>
                  <a:pt x="1756283" y="121920"/>
                </a:lnTo>
                <a:lnTo>
                  <a:pt x="1795095" y="140970"/>
                </a:lnTo>
                <a:lnTo>
                  <a:pt x="1831609" y="161290"/>
                </a:lnTo>
                <a:lnTo>
                  <a:pt x="1866138" y="181610"/>
                </a:lnTo>
                <a:lnTo>
                  <a:pt x="1898994" y="201930"/>
                </a:lnTo>
                <a:lnTo>
                  <a:pt x="1930490" y="223520"/>
                </a:lnTo>
                <a:lnTo>
                  <a:pt x="1960937" y="246380"/>
                </a:lnTo>
                <a:lnTo>
                  <a:pt x="1990650" y="267970"/>
                </a:lnTo>
                <a:lnTo>
                  <a:pt x="2019940" y="290830"/>
                </a:lnTo>
                <a:lnTo>
                  <a:pt x="2060160" y="320040"/>
                </a:lnTo>
                <a:lnTo>
                  <a:pt x="2100697" y="350520"/>
                </a:lnTo>
                <a:lnTo>
                  <a:pt x="2142368" y="378460"/>
                </a:lnTo>
                <a:lnTo>
                  <a:pt x="2185990" y="406400"/>
                </a:lnTo>
                <a:lnTo>
                  <a:pt x="2232381" y="431800"/>
                </a:lnTo>
                <a:lnTo>
                  <a:pt x="2282360" y="455930"/>
                </a:lnTo>
                <a:lnTo>
                  <a:pt x="2334519" y="455930"/>
                </a:lnTo>
                <a:lnTo>
                  <a:pt x="2282993" y="434340"/>
                </a:lnTo>
                <a:lnTo>
                  <a:pt x="2235443" y="411480"/>
                </a:lnTo>
                <a:lnTo>
                  <a:pt x="2191130" y="387350"/>
                </a:lnTo>
                <a:lnTo>
                  <a:pt x="2149316" y="360680"/>
                </a:lnTo>
                <a:lnTo>
                  <a:pt x="2109262" y="332740"/>
                </a:lnTo>
                <a:lnTo>
                  <a:pt x="2070231" y="304800"/>
                </a:lnTo>
                <a:lnTo>
                  <a:pt x="2031484" y="275590"/>
                </a:lnTo>
                <a:lnTo>
                  <a:pt x="1974837" y="232410"/>
                </a:lnTo>
                <a:lnTo>
                  <a:pt x="1945691" y="210820"/>
                </a:lnTo>
                <a:lnTo>
                  <a:pt x="1884406" y="170180"/>
                </a:lnTo>
                <a:lnTo>
                  <a:pt x="1851730" y="149860"/>
                </a:lnTo>
                <a:lnTo>
                  <a:pt x="1817340" y="130810"/>
                </a:lnTo>
                <a:lnTo>
                  <a:pt x="1780967" y="113030"/>
                </a:lnTo>
                <a:lnTo>
                  <a:pt x="1742341" y="95250"/>
                </a:lnTo>
                <a:lnTo>
                  <a:pt x="1701194" y="78740"/>
                </a:lnTo>
                <a:lnTo>
                  <a:pt x="1657256" y="63500"/>
                </a:lnTo>
                <a:lnTo>
                  <a:pt x="1610259" y="49530"/>
                </a:lnTo>
                <a:lnTo>
                  <a:pt x="1559934" y="36830"/>
                </a:lnTo>
                <a:lnTo>
                  <a:pt x="1506012" y="26670"/>
                </a:lnTo>
                <a:lnTo>
                  <a:pt x="1448224" y="17780"/>
                </a:lnTo>
                <a:close/>
              </a:path>
              <a:path w="7560309" h="1226820">
                <a:moveTo>
                  <a:pt x="5224226" y="444500"/>
                </a:moveTo>
                <a:lnTo>
                  <a:pt x="5216720" y="444500"/>
                </a:lnTo>
                <a:lnTo>
                  <a:pt x="5210294" y="449580"/>
                </a:lnTo>
                <a:lnTo>
                  <a:pt x="5207386" y="455930"/>
                </a:lnTo>
                <a:lnTo>
                  <a:pt x="5241299" y="455930"/>
                </a:lnTo>
                <a:lnTo>
                  <a:pt x="5237329" y="449580"/>
                </a:lnTo>
                <a:lnTo>
                  <a:pt x="5231439" y="445770"/>
                </a:lnTo>
                <a:lnTo>
                  <a:pt x="5224226" y="444500"/>
                </a:lnTo>
                <a:close/>
              </a:path>
              <a:path w="7560309" h="1226820">
                <a:moveTo>
                  <a:pt x="189959" y="187960"/>
                </a:moveTo>
                <a:lnTo>
                  <a:pt x="61765" y="187960"/>
                </a:lnTo>
                <a:lnTo>
                  <a:pt x="0" y="189230"/>
                </a:lnTo>
                <a:lnTo>
                  <a:pt x="0" y="204470"/>
                </a:lnTo>
                <a:lnTo>
                  <a:pt x="61765" y="203200"/>
                </a:lnTo>
                <a:lnTo>
                  <a:pt x="410512" y="203200"/>
                </a:lnTo>
                <a:lnTo>
                  <a:pt x="388038" y="199390"/>
                </a:lnTo>
                <a:lnTo>
                  <a:pt x="329483" y="193040"/>
                </a:lnTo>
                <a:lnTo>
                  <a:pt x="263797" y="189230"/>
                </a:lnTo>
                <a:lnTo>
                  <a:pt x="189959" y="187960"/>
                </a:lnTo>
                <a:close/>
              </a:path>
              <a:path w="7560309" h="1226820">
                <a:moveTo>
                  <a:pt x="122522" y="0"/>
                </a:moveTo>
                <a:lnTo>
                  <a:pt x="0" y="0"/>
                </a:lnTo>
                <a:lnTo>
                  <a:pt x="0" y="19050"/>
                </a:lnTo>
                <a:lnTo>
                  <a:pt x="122522" y="19050"/>
                </a:lnTo>
                <a:lnTo>
                  <a:pt x="124312" y="17780"/>
                </a:lnTo>
                <a:lnTo>
                  <a:pt x="1448224" y="17780"/>
                </a:lnTo>
                <a:lnTo>
                  <a:pt x="1386300" y="10160"/>
                </a:lnTo>
                <a:lnTo>
                  <a:pt x="1319972" y="5080"/>
                </a:lnTo>
                <a:lnTo>
                  <a:pt x="1272638" y="2540"/>
                </a:lnTo>
                <a:lnTo>
                  <a:pt x="125862" y="2540"/>
                </a:lnTo>
                <a:lnTo>
                  <a:pt x="124312" y="1270"/>
                </a:lnTo>
                <a:lnTo>
                  <a:pt x="122522" y="0"/>
                </a:lnTo>
                <a:close/>
              </a:path>
              <a:path w="7560309" h="1226820">
                <a:moveTo>
                  <a:pt x="1173027" y="0"/>
                </a:moveTo>
                <a:lnTo>
                  <a:pt x="129189" y="0"/>
                </a:lnTo>
                <a:lnTo>
                  <a:pt x="127398" y="1270"/>
                </a:lnTo>
                <a:lnTo>
                  <a:pt x="125862" y="2540"/>
                </a:lnTo>
                <a:lnTo>
                  <a:pt x="1272638" y="2540"/>
                </a:lnTo>
                <a:lnTo>
                  <a:pt x="1248971" y="1270"/>
                </a:lnTo>
                <a:lnTo>
                  <a:pt x="1173027"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5" name="object 5"/>
          <p:cNvSpPr/>
          <p:nvPr/>
        </p:nvSpPr>
        <p:spPr>
          <a:xfrm>
            <a:off x="801190" y="7361476"/>
            <a:ext cx="6110798" cy="1397500"/>
          </a:xfrm>
          <a:custGeom>
            <a:avLst/>
            <a:gdLst/>
            <a:ahLst/>
            <a:cxnLst/>
            <a:rect l="l" t="t" r="r" b="b"/>
            <a:pathLst>
              <a:path w="6017259" h="688975">
                <a:moveTo>
                  <a:pt x="0" y="0"/>
                </a:moveTo>
                <a:lnTo>
                  <a:pt x="6016866" y="0"/>
                </a:lnTo>
                <a:lnTo>
                  <a:pt x="6016866" y="688949"/>
                </a:lnTo>
                <a:lnTo>
                  <a:pt x="0" y="688949"/>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6" name="object 6"/>
          <p:cNvSpPr/>
          <p:nvPr/>
        </p:nvSpPr>
        <p:spPr>
          <a:xfrm>
            <a:off x="801190" y="6068030"/>
            <a:ext cx="6110798" cy="297089"/>
          </a:xfrm>
          <a:custGeom>
            <a:avLst/>
            <a:gdLst/>
            <a:ahLst/>
            <a:cxnLst/>
            <a:rect l="l" t="t" r="r" b="b"/>
            <a:pathLst>
              <a:path w="6017259" h="506729">
                <a:moveTo>
                  <a:pt x="0" y="0"/>
                </a:moveTo>
                <a:lnTo>
                  <a:pt x="6016866" y="0"/>
                </a:lnTo>
                <a:lnTo>
                  <a:pt x="6016866" y="506145"/>
                </a:lnTo>
                <a:lnTo>
                  <a:pt x="0" y="506145"/>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7" name="object 7"/>
          <p:cNvSpPr/>
          <p:nvPr/>
        </p:nvSpPr>
        <p:spPr>
          <a:xfrm>
            <a:off x="791652" y="2624201"/>
            <a:ext cx="6100734" cy="492325"/>
          </a:xfrm>
          <a:custGeom>
            <a:avLst/>
            <a:gdLst/>
            <a:ahLst/>
            <a:cxnLst/>
            <a:rect l="l" t="t" r="r" b="b"/>
            <a:pathLst>
              <a:path w="6017259" h="1137285">
                <a:moveTo>
                  <a:pt x="0" y="0"/>
                </a:moveTo>
                <a:lnTo>
                  <a:pt x="6016866" y="0"/>
                </a:lnTo>
                <a:lnTo>
                  <a:pt x="6016866" y="1137086"/>
                </a:lnTo>
                <a:lnTo>
                  <a:pt x="0" y="1137086"/>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8" name="object 8"/>
          <p:cNvSpPr/>
          <p:nvPr/>
        </p:nvSpPr>
        <p:spPr>
          <a:xfrm>
            <a:off x="1605991" y="975081"/>
            <a:ext cx="5185828" cy="254545"/>
          </a:xfrm>
          <a:prstGeom prst="rect">
            <a:avLst/>
          </a:prstGeom>
          <a:blipFill>
            <a:blip r:embed="rId3" cstate="print"/>
            <a:stretch>
              <a:fillRect/>
            </a:stretch>
          </a:blipFill>
        </p:spPr>
        <p:txBody>
          <a:bodyPr wrap="square" lIns="0" tIns="0" rIns="0" bIns="0" rtlCol="0"/>
          <a:lstStyle/>
          <a:p>
            <a:endParaRPr>
              <a:latin typeface="Arial" panose="020C0503030203020204" pitchFamily="34" charset="0"/>
            </a:endParaRPr>
          </a:p>
        </p:txBody>
      </p:sp>
      <p:sp>
        <p:nvSpPr>
          <p:cNvPr id="10" name="object 10"/>
          <p:cNvSpPr txBox="1"/>
          <p:nvPr/>
        </p:nvSpPr>
        <p:spPr>
          <a:xfrm>
            <a:off x="850674" y="2076803"/>
            <a:ext cx="596900" cy="289823"/>
          </a:xfrm>
          <a:prstGeom prst="rect">
            <a:avLst/>
          </a:prstGeom>
        </p:spPr>
        <p:txBody>
          <a:bodyPr vert="horz" wrap="square" lIns="0" tIns="12700" rIns="0" bIns="0" rtlCol="0">
            <a:spAutoFit/>
          </a:bodyPr>
          <a:lstStyle/>
          <a:p>
            <a:pPr marL="12700">
              <a:lnSpc>
                <a:spcPct val="100000"/>
              </a:lnSpc>
              <a:spcBef>
                <a:spcPts val="100"/>
              </a:spcBef>
            </a:pPr>
            <a:r>
              <a:rPr sz="900" b="0" u="none">
                <a:solidFill>
                  <a:srgbClr val="231F20"/>
                </a:solidFill>
              </a:rPr>
              <a:t>Ultra-HD video</a:t>
            </a:r>
            <a:endParaRPr sz="900" dirty="0">
              <a:latin typeface="Arial" panose="020C0503030203020204" pitchFamily="34" charset="0"/>
              <a:cs typeface="方正兰亭中黑简体"/>
            </a:endParaRPr>
          </a:p>
        </p:txBody>
      </p:sp>
      <p:sp>
        <p:nvSpPr>
          <p:cNvPr id="11" name="object 11"/>
          <p:cNvSpPr txBox="1"/>
          <p:nvPr/>
        </p:nvSpPr>
        <p:spPr>
          <a:xfrm>
            <a:off x="850674" y="2789324"/>
            <a:ext cx="584200" cy="151323"/>
          </a:xfrm>
          <a:prstGeom prst="rect">
            <a:avLst/>
          </a:prstGeom>
        </p:spPr>
        <p:txBody>
          <a:bodyPr vert="horz" wrap="square" lIns="0" tIns="12700" rIns="0" bIns="0" rtlCol="0">
            <a:spAutoFit/>
          </a:bodyPr>
          <a:lstStyle/>
          <a:p>
            <a:pPr>
              <a:lnSpc>
                <a:spcPct val="100000"/>
              </a:lnSpc>
              <a:spcBef>
                <a:spcPts val="100"/>
              </a:spcBef>
            </a:pPr>
            <a:r>
              <a:rPr sz="900" b="0" u="none" dirty="0">
                <a:solidFill>
                  <a:srgbClr val="231F20"/>
                </a:solidFill>
              </a:rPr>
              <a:t>Hi-Fi audio</a:t>
            </a:r>
            <a:endParaRPr sz="900" dirty="0">
              <a:latin typeface="Arial" panose="020C0503030203020204" pitchFamily="34" charset="0"/>
              <a:cs typeface="方正兰亭中黑简体"/>
            </a:endParaRPr>
          </a:p>
        </p:txBody>
      </p:sp>
      <p:sp>
        <p:nvSpPr>
          <p:cNvPr id="13" name="object 13"/>
          <p:cNvSpPr/>
          <p:nvPr/>
        </p:nvSpPr>
        <p:spPr>
          <a:xfrm>
            <a:off x="781588" y="1502473"/>
            <a:ext cx="6120862" cy="281025"/>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14" name="object 14"/>
          <p:cNvSpPr txBox="1"/>
          <p:nvPr/>
        </p:nvSpPr>
        <p:spPr>
          <a:xfrm>
            <a:off x="782052" y="1550372"/>
            <a:ext cx="6017260" cy="197490"/>
          </a:xfrm>
          <a:prstGeom prst="rect">
            <a:avLst/>
          </a:prstGeom>
        </p:spPr>
        <p:txBody>
          <a:bodyPr vert="horz" wrap="square" lIns="0" tIns="12700" rIns="0" bIns="0" rtlCol="0">
            <a:spAutoFit/>
          </a:bodyPr>
          <a:lstStyle/>
          <a:p>
            <a:pPr marL="65405">
              <a:lnSpc>
                <a:spcPct val="100000"/>
              </a:lnSpc>
              <a:spcBef>
                <a:spcPts val="100"/>
              </a:spcBef>
            </a:pPr>
            <a:r>
              <a:rPr sz="1200" b="0" u="none" dirty="0">
                <a:solidFill>
                  <a:srgbClr val="FFFFFF"/>
                </a:solidFill>
              </a:rPr>
              <a:t>Features and Functions</a:t>
            </a:r>
            <a:endParaRPr sz="1200" dirty="0">
              <a:latin typeface="Arial" panose="020C0503030203020204" pitchFamily="34" charset="0"/>
              <a:ea typeface="方正兰亭中黑简体" panose="02000000000000000000" pitchFamily="2" charset="-122"/>
              <a:cs typeface="Arial Unicode MS"/>
            </a:endParaRPr>
          </a:p>
        </p:txBody>
      </p:sp>
      <p:sp>
        <p:nvSpPr>
          <p:cNvPr id="15" name="object 15"/>
          <p:cNvSpPr txBox="1"/>
          <p:nvPr/>
        </p:nvSpPr>
        <p:spPr>
          <a:xfrm>
            <a:off x="866902" y="6140784"/>
            <a:ext cx="848410" cy="151323"/>
          </a:xfrm>
          <a:prstGeom prst="rect">
            <a:avLst/>
          </a:prstGeom>
        </p:spPr>
        <p:txBody>
          <a:bodyPr vert="horz" wrap="square" lIns="0" tIns="12700" rIns="0" bIns="0" rtlCol="0">
            <a:spAutoFit/>
          </a:bodyPr>
          <a:lstStyle/>
          <a:p>
            <a:pPr>
              <a:lnSpc>
                <a:spcPct val="100000"/>
              </a:lnSpc>
              <a:spcBef>
                <a:spcPts val="100"/>
              </a:spcBef>
            </a:pPr>
            <a:r>
              <a:rPr sz="900" b="0" u="none" dirty="0">
                <a:solidFill>
                  <a:srgbClr val="231F20"/>
                </a:solidFill>
              </a:rPr>
              <a:t>Multiple layouts</a:t>
            </a:r>
            <a:endParaRPr sz="900" dirty="0">
              <a:latin typeface="Arial" panose="020C0503030203020204" pitchFamily="34" charset="0"/>
              <a:cs typeface="方正兰亭中黑简体"/>
            </a:endParaRPr>
          </a:p>
        </p:txBody>
      </p:sp>
      <p:sp>
        <p:nvSpPr>
          <p:cNvPr id="16" name="object 16"/>
          <p:cNvSpPr txBox="1"/>
          <p:nvPr/>
        </p:nvSpPr>
        <p:spPr>
          <a:xfrm>
            <a:off x="1794793" y="1823299"/>
            <a:ext cx="4931967" cy="912109"/>
          </a:xfrm>
          <a:prstGeom prst="rect">
            <a:avLst/>
          </a:prstGeom>
        </p:spPr>
        <p:txBody>
          <a:bodyPr vert="horz" wrap="square" lIns="0" tIns="1270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H.265-based encoding and decoding for both video and content delivers 4K UHD video effects with breathtaking colors for an immersive meeting experience.</a:t>
            </a:r>
            <a:endParaRPr sz="900" u="none" dirty="0">
              <a:solidFill>
                <a:srgbClr val="231F20"/>
              </a:solidFill>
              <a:latin typeface="Arial" panose="020C0503030203020204" pitchFamily="34" charset="0"/>
            </a:endParaRPr>
          </a:p>
          <a:p>
            <a:pPr marL="152400" marR="38735" indent="-152400">
              <a:lnSpc>
                <a:spcPct val="128400"/>
              </a:lnSpc>
              <a:spcBef>
                <a:spcPts val="100"/>
              </a:spcBef>
              <a:buSzPct val="111111"/>
              <a:buChar char="·"/>
              <a:tabLst>
                <a:tab pos="153035" algn="l"/>
              </a:tabLst>
            </a:pPr>
            <a:r>
              <a:rPr sz="900" b="0" u="none" dirty="0">
                <a:solidFill>
                  <a:srgbClr val="231F20"/>
                </a:solidFill>
              </a:rPr>
              <a:t>Intelligent face detection and backend image processing enhance light adaptability and reduce bandwidth consumption, providing quality image definition and motion enhancement.</a:t>
            </a:r>
            <a:endParaRPr sz="900" u="none" dirty="0">
              <a:solidFill>
                <a:srgbClr val="231F20"/>
              </a:solidFill>
              <a:latin typeface="Arial" panose="020C0503030203020204" pitchFamily="34" charset="0"/>
            </a:endParaRPr>
          </a:p>
        </p:txBody>
      </p:sp>
      <p:sp>
        <p:nvSpPr>
          <p:cNvPr id="17" name="object 17"/>
          <p:cNvSpPr txBox="1"/>
          <p:nvPr/>
        </p:nvSpPr>
        <p:spPr>
          <a:xfrm>
            <a:off x="1794793" y="2681281"/>
            <a:ext cx="4903886" cy="367408"/>
          </a:xfrm>
          <a:prstGeom prst="rect">
            <a:avLst/>
          </a:prstGeom>
        </p:spPr>
        <p:txBody>
          <a:bodyPr vert="horz" wrap="square" lIns="0" tIns="1270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Acoustic Echo Cancellation (AEC), Automatic Noise Suppression (ANS), Automatic Gain Control (AGC), </a:t>
            </a:r>
            <a:r>
              <a:rPr sz="900" b="0" u="none" dirty="0" err="1">
                <a:solidFill>
                  <a:srgbClr val="231F20"/>
                </a:solidFill>
              </a:rPr>
              <a:t>VoiceClear</a:t>
            </a:r>
            <a:r>
              <a:rPr sz="900" b="0" u="none" dirty="0">
                <a:solidFill>
                  <a:srgbClr val="231F20"/>
                </a:solidFill>
              </a:rPr>
              <a:t>, </a:t>
            </a:r>
            <a:r>
              <a:rPr sz="900" b="0" u="none" dirty="0" err="1">
                <a:solidFill>
                  <a:srgbClr val="231F20"/>
                </a:solidFill>
              </a:rPr>
              <a:t>AudioEnhancer</a:t>
            </a:r>
            <a:r>
              <a:rPr sz="900" b="0" u="none" dirty="0">
                <a:solidFill>
                  <a:srgbClr val="231F20"/>
                </a:solidFill>
              </a:rPr>
              <a:t>, and lip synchronization.</a:t>
            </a:r>
            <a:endParaRPr sz="900" u="none" dirty="0">
              <a:solidFill>
                <a:srgbClr val="231F20"/>
              </a:solidFill>
              <a:latin typeface="Arial" panose="020C0503030203020204" pitchFamily="34" charset="0"/>
            </a:endParaRPr>
          </a:p>
        </p:txBody>
      </p:sp>
      <p:sp>
        <p:nvSpPr>
          <p:cNvPr id="19" name="object 19"/>
          <p:cNvSpPr txBox="1"/>
          <p:nvPr/>
        </p:nvSpPr>
        <p:spPr>
          <a:xfrm>
            <a:off x="850674" y="3206801"/>
            <a:ext cx="914453" cy="2898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Intelligent content sharing</a:t>
            </a:r>
            <a:endParaRPr sz="900" dirty="0">
              <a:latin typeface="Arial" panose="020C0503030203020204" pitchFamily="34" charset="0"/>
              <a:cs typeface="方正兰亭中黑简体"/>
            </a:endParaRPr>
          </a:p>
        </p:txBody>
      </p:sp>
      <p:sp>
        <p:nvSpPr>
          <p:cNvPr id="20" name="object 20"/>
          <p:cNvSpPr txBox="1"/>
          <p:nvPr/>
        </p:nvSpPr>
        <p:spPr>
          <a:xfrm>
            <a:off x="1798212" y="3166252"/>
            <a:ext cx="4636135" cy="398827"/>
          </a:xfrm>
          <a:prstGeom prst="rect">
            <a:avLst/>
          </a:prstGeom>
        </p:spPr>
        <p:txBody>
          <a:bodyPr vert="horz" wrap="square" lIns="0" tIns="31115"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Wired and wireless presentation</a:t>
            </a:r>
            <a:endParaRPr lang="en-US" altLang="zh-CN" sz="900" spc="-5" dirty="0">
              <a:solidFill>
                <a:srgbClr val="231F20"/>
              </a:solidFill>
              <a:latin typeface="Arial" panose="020C0503030203020204" pitchFamily="34" charset="0"/>
              <a:ea typeface="方正兰亭黑简体" panose="02000000000000000000" pitchFamily="2" charset="-122"/>
              <a:cs typeface="方正兰亭黑简体"/>
            </a:endParaRPr>
          </a:p>
          <a:p>
            <a:pPr marL="152400" marR="38735" indent="-152400">
              <a:lnSpc>
                <a:spcPct val="128400"/>
              </a:lnSpc>
              <a:spcBef>
                <a:spcPts val="100"/>
              </a:spcBef>
              <a:buSzPct val="111111"/>
              <a:buChar char="·"/>
              <a:tabLst>
                <a:tab pos="153035" algn="l"/>
              </a:tabLst>
            </a:pPr>
            <a:r>
              <a:rPr sz="900" b="0" u="none" dirty="0">
                <a:solidFill>
                  <a:srgbClr val="231F20"/>
                </a:solidFill>
              </a:rPr>
              <a:t>4K ultra-HD content sharing</a:t>
            </a:r>
            <a:endParaRPr sz="900" spc="-5"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23" name="object 23"/>
          <p:cNvSpPr txBox="1"/>
          <p:nvPr/>
        </p:nvSpPr>
        <p:spPr>
          <a:xfrm>
            <a:off x="875255" y="6718386"/>
            <a:ext cx="720820" cy="2898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Network adaptability</a:t>
            </a:r>
            <a:endParaRPr sz="900" dirty="0">
              <a:latin typeface="Arial" panose="020C0503030203020204" pitchFamily="34" charset="0"/>
              <a:cs typeface="方正兰亭中黑简体"/>
            </a:endParaRPr>
          </a:p>
        </p:txBody>
      </p:sp>
      <p:sp>
        <p:nvSpPr>
          <p:cNvPr id="24" name="object 24"/>
          <p:cNvSpPr txBox="1"/>
          <p:nvPr/>
        </p:nvSpPr>
        <p:spPr>
          <a:xfrm>
            <a:off x="1824459" y="6410759"/>
            <a:ext cx="4990183" cy="903004"/>
          </a:xfrm>
          <a:prstGeom prst="rect">
            <a:avLst/>
          </a:prstGeom>
        </p:spPr>
        <p:txBody>
          <a:bodyPr vert="horz" wrap="square" lIns="0" tIns="889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Super Error Concealment (SEC) and Hybrid Automatic Repeat Request (HARQ) retransmission deliver clear and smooth video even when the packet loss rate reaches 30%.</a:t>
            </a:r>
            <a:endParaRPr lang="en-US" sz="900" spc="-5" dirty="0">
              <a:solidFill>
                <a:srgbClr val="231F20"/>
              </a:solidFill>
              <a:latin typeface="Arial" panose="020C0503030203020204" pitchFamily="34" charset="0"/>
              <a:ea typeface="方正兰亭黑简体" panose="02000000000000000000" pitchFamily="2" charset="-122"/>
              <a:cs typeface="方正兰亭黑简体"/>
            </a:endParaRPr>
          </a:p>
          <a:p>
            <a:pPr marL="152400" marR="38735" indent="-152400">
              <a:lnSpc>
                <a:spcPct val="128400"/>
              </a:lnSpc>
              <a:spcBef>
                <a:spcPts val="100"/>
              </a:spcBef>
              <a:buSzPct val="111111"/>
              <a:buFontTx/>
              <a:buChar char="·"/>
              <a:tabLst>
                <a:tab pos="153035" algn="l"/>
              </a:tabLst>
            </a:pPr>
            <a:r>
              <a:rPr sz="900" b="0" u="none" dirty="0">
                <a:solidFill>
                  <a:srgbClr val="231F20"/>
                </a:solidFill>
              </a:rPr>
              <a:t>Opus ensures clear and smooth audio even when the audio packet loss rate reaches 80%.</a:t>
            </a:r>
            <a:endParaRPr lang="en-US" sz="900" spc="-5" dirty="0">
              <a:solidFill>
                <a:srgbClr val="231F20"/>
              </a:solidFill>
              <a:latin typeface="Arial" panose="020C0503030203020204" pitchFamily="34" charset="0"/>
              <a:ea typeface="方正兰亭黑简体" panose="02000000000000000000" pitchFamily="2" charset="-122"/>
              <a:cs typeface="方正兰亭黑简体"/>
            </a:endParaRPr>
          </a:p>
          <a:p>
            <a:pPr marL="152400" marR="38735" indent="-152400">
              <a:lnSpc>
                <a:spcPct val="128400"/>
              </a:lnSpc>
              <a:spcBef>
                <a:spcPts val="100"/>
              </a:spcBef>
              <a:buSzPct val="111111"/>
              <a:buChar char="·"/>
              <a:tabLst>
                <a:tab pos="153035" algn="l"/>
              </a:tabLst>
            </a:pPr>
            <a:r>
              <a:rPr sz="900" b="0" u="none" dirty="0">
                <a:solidFill>
                  <a:srgbClr val="231F20"/>
                </a:solidFill>
              </a:rPr>
              <a:t>Forward Error Correction (FEC), Backward Error Correction (BEC), Packet Loss Concealment (PLC), Net Automatic Transfer-Enhancement (</a:t>
            </a:r>
            <a:r>
              <a:rPr sz="900" b="0" u="none" dirty="0" err="1">
                <a:solidFill>
                  <a:srgbClr val="231F20"/>
                </a:solidFill>
              </a:rPr>
              <a:t>netATE</a:t>
            </a:r>
            <a:r>
              <a:rPr sz="900" b="0" u="none" dirty="0">
                <a:solidFill>
                  <a:srgbClr val="231F20"/>
                </a:solidFill>
              </a:rPr>
              <a:t>), and Audio Jitter Buffer (AJB).</a:t>
            </a:r>
            <a:endParaRPr lang="en-US" sz="900" spc="-5"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26" name="object 26"/>
          <p:cNvSpPr txBox="1"/>
          <p:nvPr/>
        </p:nvSpPr>
        <p:spPr>
          <a:xfrm>
            <a:off x="1824459" y="6125554"/>
            <a:ext cx="4898282" cy="181781"/>
          </a:xfrm>
          <a:prstGeom prst="rect">
            <a:avLst/>
          </a:prstGeom>
        </p:spPr>
        <p:txBody>
          <a:bodyPr vert="horz" wrap="square" lIns="0" tIns="12700" rIns="0" bIns="0" rtlCol="0">
            <a:spAutoFit/>
          </a:bodyPr>
          <a:lstStyle/>
          <a:p>
            <a:pPr marL="152400" marR="5080" indent="-152400">
              <a:lnSpc>
                <a:spcPct val="122300"/>
              </a:lnSpc>
              <a:spcBef>
                <a:spcPts val="100"/>
              </a:spcBef>
              <a:buSzPct val="111111"/>
              <a:buChar char="·"/>
              <a:tabLst>
                <a:tab pos="153035" algn="l"/>
              </a:tabLst>
            </a:pPr>
            <a:r>
              <a:rPr sz="900" b="0" u="none" dirty="0">
                <a:solidFill>
                  <a:srgbClr val="231F20"/>
                </a:solidFill>
              </a:rPr>
              <a:t>Video and content can be displayed on one screen, but in different panes.</a:t>
            </a:r>
            <a:endParaRPr lang="en-US" sz="900" spc="-1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30" name="object 19"/>
          <p:cNvSpPr txBox="1"/>
          <p:nvPr/>
        </p:nvSpPr>
        <p:spPr>
          <a:xfrm>
            <a:off x="843576" y="4948639"/>
            <a:ext cx="1104128" cy="1513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Convenient control</a:t>
            </a:r>
            <a:endParaRPr sz="900" dirty="0">
              <a:latin typeface="Arial" panose="020C0503030203020204" pitchFamily="34" charset="0"/>
              <a:ea typeface="方正兰亭中黑简体" panose="02000000000000000000" pitchFamily="2" charset="-122"/>
              <a:cs typeface="方正兰亭中黑简体"/>
            </a:endParaRPr>
          </a:p>
        </p:txBody>
      </p:sp>
      <p:sp>
        <p:nvSpPr>
          <p:cNvPr id="31" name="object 18"/>
          <p:cNvSpPr txBox="1"/>
          <p:nvPr/>
        </p:nvSpPr>
        <p:spPr>
          <a:xfrm>
            <a:off x="1798847" y="4826000"/>
            <a:ext cx="4635500" cy="362150"/>
          </a:xfrm>
          <a:prstGeom prst="rect">
            <a:avLst/>
          </a:prstGeom>
        </p:spPr>
        <p:txBody>
          <a:bodyPr vert="horz" wrap="square" lIns="0" tIns="1270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10.1-inch touch panel supports PoE power supply with user-friendly GUI.</a:t>
            </a:r>
            <a:endParaRPr lang="en-US" altLang="zh-CN" sz="900" b="0" u="none" dirty="0">
              <a:solidFill>
                <a:srgbClr val="231F20"/>
              </a:solidFill>
            </a:endParaRPr>
          </a:p>
          <a:p>
            <a:pPr marL="152400" marR="38735" indent="-152400">
              <a:lnSpc>
                <a:spcPct val="128400"/>
              </a:lnSpc>
              <a:spcBef>
                <a:spcPts val="100"/>
              </a:spcBef>
              <a:buSzPct val="111111"/>
              <a:buChar char="·"/>
              <a:tabLst>
                <a:tab pos="153035" algn="l"/>
              </a:tabLst>
            </a:pPr>
            <a:r>
              <a:rPr lang="en-US" altLang="zh-CN" sz="900" dirty="0">
                <a:solidFill>
                  <a:srgbClr val="231F20"/>
                </a:solidFill>
                <a:latin typeface="Arial" panose="020C0503030203020204" pitchFamily="34" charset="0"/>
              </a:rPr>
              <a:t>BYOM (Bring Your Own Meeting)</a:t>
            </a:r>
            <a:endParaRPr sz="900" dirty="0">
              <a:solidFill>
                <a:srgbClr val="231F20"/>
              </a:solidFill>
              <a:latin typeface="Arial" panose="020C0503030203020204" pitchFamily="34" charset="0"/>
            </a:endParaRPr>
          </a:p>
        </p:txBody>
      </p:sp>
      <p:sp>
        <p:nvSpPr>
          <p:cNvPr id="35" name="object 23"/>
          <p:cNvSpPr txBox="1"/>
          <p:nvPr/>
        </p:nvSpPr>
        <p:spPr>
          <a:xfrm>
            <a:off x="880340" y="7903937"/>
            <a:ext cx="825284" cy="1513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Security and reliability</a:t>
            </a:r>
            <a:endParaRPr lang="zh-CN" altLang="en-US" sz="900" dirty="0">
              <a:highlight>
                <a:srgbClr val="FFFF00"/>
              </a:highlight>
              <a:latin typeface="Arial" panose="02000000000000000000" pitchFamily="2" charset="-122"/>
              <a:ea typeface="方正兰亭中黑简体" panose="02000000000000000000" pitchFamily="2" charset="-122"/>
              <a:cs typeface="方正兰亭中黑简体"/>
            </a:endParaRPr>
          </a:p>
        </p:txBody>
      </p:sp>
      <p:sp>
        <p:nvSpPr>
          <p:cNvPr id="36" name="object 18"/>
          <p:cNvSpPr txBox="1"/>
          <p:nvPr/>
        </p:nvSpPr>
        <p:spPr>
          <a:xfrm>
            <a:off x="1798650" y="7430954"/>
            <a:ext cx="5029864" cy="1248612"/>
          </a:xfrm>
          <a:prstGeom prst="rect">
            <a:avLst/>
          </a:prstGeom>
        </p:spPr>
        <p:txBody>
          <a:bodyPr vert="horz" wrap="square" lIns="0" tIns="12700" rIns="0" bIns="0" rtlCol="0">
            <a:spAutoFit/>
          </a:bodyPr>
          <a:lstStyle/>
          <a:p>
            <a:pPr marL="152400" marR="38735" indent="-152400">
              <a:lnSpc>
                <a:spcPct val="128400"/>
              </a:lnSpc>
              <a:spcBef>
                <a:spcPts val="100"/>
              </a:spcBef>
              <a:buSzPct val="111111"/>
              <a:buFontTx/>
              <a:buChar char="·"/>
              <a:tabLst>
                <a:tab pos="153035" algn="l"/>
              </a:tabLst>
            </a:pPr>
            <a:r>
              <a:rPr sz="900" b="0" u="none" dirty="0">
                <a:solidFill>
                  <a:srgbClr val="231F20"/>
                </a:solidFill>
              </a:rPr>
              <a:t>Audio watermarks are seamlessly embedded into every frame of the audio data, with the watermark field being the site number. In cases where there is no site number available, the watermark field is replaced by the IP address. If the conference audio is recorded and shared without authorization, the intercepted audio clip can be analyzed to extract the watermarks and trace the source of the leakage.</a:t>
            </a:r>
          </a:p>
          <a:p>
            <a:pPr marL="152400" marR="38735" indent="-152400">
              <a:lnSpc>
                <a:spcPct val="128400"/>
              </a:lnSpc>
              <a:spcBef>
                <a:spcPts val="100"/>
              </a:spcBef>
              <a:buSzPct val="111111"/>
              <a:buChar char="·"/>
              <a:tabLst>
                <a:tab pos="153035" algn="l"/>
              </a:tabLst>
            </a:pPr>
            <a:r>
              <a:rPr sz="900" b="0" u="none" dirty="0">
                <a:solidFill>
                  <a:srgbClr val="231F20"/>
                </a:solidFill>
              </a:rPr>
              <a:t>Each device is equipped with one certificate preset during manufacturing, effectively preventing spoofing and hijacking.</a:t>
            </a:r>
            <a:endParaRPr lang="en-US" altLang="zh-CN" sz="900" spc="-5"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37" name="object 5"/>
          <p:cNvSpPr/>
          <p:nvPr/>
        </p:nvSpPr>
        <p:spPr>
          <a:xfrm>
            <a:off x="801190" y="9736302"/>
            <a:ext cx="6120862" cy="271298"/>
          </a:xfrm>
          <a:custGeom>
            <a:avLst/>
            <a:gdLst/>
            <a:ahLst/>
            <a:cxnLst/>
            <a:rect l="l" t="t" r="r" b="b"/>
            <a:pathLst>
              <a:path w="6017259" h="688975">
                <a:moveTo>
                  <a:pt x="0" y="0"/>
                </a:moveTo>
                <a:lnTo>
                  <a:pt x="6016866" y="0"/>
                </a:lnTo>
                <a:lnTo>
                  <a:pt x="6016866" y="688949"/>
                </a:lnTo>
                <a:lnTo>
                  <a:pt x="0" y="688949"/>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38" name="object 23"/>
          <p:cNvSpPr txBox="1"/>
          <p:nvPr/>
        </p:nvSpPr>
        <p:spPr>
          <a:xfrm>
            <a:off x="878899" y="9797125"/>
            <a:ext cx="728456" cy="1513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Openness</a:t>
            </a:r>
            <a:endParaRPr sz="900" dirty="0">
              <a:latin typeface="Arial" panose="020C0503030203020204" pitchFamily="34" charset="0"/>
              <a:ea typeface="方正兰亭中黑简体" panose="02000000000000000000" pitchFamily="2" charset="-122"/>
              <a:cs typeface="方正兰亭中黑简体"/>
            </a:endParaRPr>
          </a:p>
        </p:txBody>
      </p:sp>
      <p:sp>
        <p:nvSpPr>
          <p:cNvPr id="40" name="object 18"/>
          <p:cNvSpPr txBox="1"/>
          <p:nvPr/>
        </p:nvSpPr>
        <p:spPr>
          <a:xfrm>
            <a:off x="1794793" y="9776892"/>
            <a:ext cx="4635500" cy="190117"/>
          </a:xfrm>
          <a:prstGeom prst="rect">
            <a:avLst/>
          </a:prstGeom>
        </p:spPr>
        <p:txBody>
          <a:bodyPr vert="horz" wrap="square" lIns="0" tIns="1270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Open APIs for third-party integration</a:t>
            </a:r>
          </a:p>
        </p:txBody>
      </p:sp>
      <p:sp>
        <p:nvSpPr>
          <p:cNvPr id="3" name="文本框 2"/>
          <p:cNvSpPr txBox="1"/>
          <p:nvPr/>
        </p:nvSpPr>
        <p:spPr>
          <a:xfrm>
            <a:off x="152558" y="879947"/>
            <a:ext cx="2221515" cy="338554"/>
          </a:xfrm>
          <a:prstGeom prst="rect">
            <a:avLst/>
          </a:prstGeom>
          <a:noFill/>
        </p:spPr>
        <p:txBody>
          <a:bodyPr wrap="square" rtlCol="0">
            <a:spAutoFit/>
          </a:bodyPr>
          <a:lstStyle/>
          <a:p>
            <a:r>
              <a:rPr sz="1600" b="0" u="none">
                <a:solidFill>
                  <a:srgbClr val="00B0F0"/>
                </a:solidFill>
              </a:rPr>
              <a:t>Product Features</a:t>
            </a:r>
            <a:endParaRPr lang="zh-CN" altLang="en-US" sz="1600" dirty="0">
              <a:solidFill>
                <a:srgbClr val="00B0F0"/>
              </a:solidFill>
              <a:latin typeface="Arial" panose="020C0503030203020204" pitchFamily="34" charset="0"/>
            </a:endParaRPr>
          </a:p>
        </p:txBody>
      </p:sp>
      <p:sp>
        <p:nvSpPr>
          <p:cNvPr id="29" name="object 19">
            <a:extLst>
              <a:ext uri="{FF2B5EF4-FFF2-40B4-BE49-F238E27FC236}">
                <a16:creationId xmlns:a16="http://schemas.microsoft.com/office/drawing/2014/main" id="{E8326F42-8540-41E1-8362-F6430F346B0D}"/>
              </a:ext>
            </a:extLst>
          </p:cNvPr>
          <p:cNvSpPr txBox="1"/>
          <p:nvPr/>
        </p:nvSpPr>
        <p:spPr>
          <a:xfrm>
            <a:off x="845589" y="4064811"/>
            <a:ext cx="798194" cy="289823"/>
          </a:xfrm>
          <a:prstGeom prst="rect">
            <a:avLst/>
          </a:prstGeom>
        </p:spPr>
        <p:txBody>
          <a:bodyPr vert="horz" wrap="square" lIns="0" tIns="12700" rIns="0" bIns="0" rtlCol="0">
            <a:spAutoFit/>
          </a:bodyPr>
          <a:lstStyle/>
          <a:p>
            <a:pPr marL="12700">
              <a:lnSpc>
                <a:spcPct val="100000"/>
              </a:lnSpc>
              <a:spcBef>
                <a:spcPts val="100"/>
              </a:spcBef>
            </a:pPr>
            <a:r>
              <a:rPr sz="900" b="0" u="none" dirty="0" err="1">
                <a:solidFill>
                  <a:srgbClr val="231F20"/>
                </a:solidFill>
              </a:rPr>
              <a:t>Multistream</a:t>
            </a:r>
            <a:r>
              <a:rPr sz="900" b="0" u="none" dirty="0">
                <a:solidFill>
                  <a:srgbClr val="231F20"/>
                </a:solidFill>
              </a:rPr>
              <a:t> conferencing</a:t>
            </a:r>
            <a:endParaRPr sz="900" dirty="0">
              <a:highlight>
                <a:srgbClr val="FFFF00"/>
              </a:highlight>
              <a:latin typeface="Arial" panose="02000000000000000000" pitchFamily="2" charset="-122"/>
              <a:ea typeface="方正兰亭中黑简体" panose="02000000000000000000" pitchFamily="2" charset="-122"/>
              <a:cs typeface="方正兰亭中黑简体"/>
            </a:endParaRPr>
          </a:p>
        </p:txBody>
      </p:sp>
      <p:sp>
        <p:nvSpPr>
          <p:cNvPr id="32" name="object 20">
            <a:extLst>
              <a:ext uri="{FF2B5EF4-FFF2-40B4-BE49-F238E27FC236}">
                <a16:creationId xmlns:a16="http://schemas.microsoft.com/office/drawing/2014/main" id="{0F32521F-2B9F-4DEF-8AF6-F24C3BE9D3D3}"/>
              </a:ext>
            </a:extLst>
          </p:cNvPr>
          <p:cNvSpPr txBox="1"/>
          <p:nvPr/>
        </p:nvSpPr>
        <p:spPr>
          <a:xfrm>
            <a:off x="1794793" y="3664766"/>
            <a:ext cx="5193780" cy="1089914"/>
          </a:xfrm>
          <a:prstGeom prst="rect">
            <a:avLst/>
          </a:prstGeom>
        </p:spPr>
        <p:txBody>
          <a:bodyPr vert="horz" wrap="square" lIns="0" tIns="31115"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With the H.265 4K </a:t>
            </a:r>
            <a:r>
              <a:rPr sz="900" b="0" u="none" dirty="0" err="1">
                <a:solidFill>
                  <a:srgbClr val="231F20"/>
                </a:solidFill>
              </a:rPr>
              <a:t>multistream</a:t>
            </a:r>
            <a:r>
              <a:rPr sz="900" b="0" u="none" dirty="0">
                <a:solidFill>
                  <a:srgbClr val="231F20"/>
                </a:solidFill>
              </a:rPr>
              <a:t> video capability of the product, users can adjust the continuous presence layout and seamlessly view any participant. In addition, platform resource consumption and video conference delay are minimized, allowing for the access of a large number of endpoints.</a:t>
            </a:r>
            <a:endParaRPr lang="en-US" altLang="zh-CN" sz="900" spc="-5"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a:p>
            <a:pPr marL="152400" marR="38735" indent="-152400">
              <a:lnSpc>
                <a:spcPct val="128400"/>
              </a:lnSpc>
              <a:spcBef>
                <a:spcPts val="100"/>
              </a:spcBef>
              <a:buSzPct val="111111"/>
              <a:buFontTx/>
              <a:buChar char="·"/>
              <a:tabLst>
                <a:tab pos="153035" algn="l"/>
              </a:tabLst>
            </a:pPr>
            <a:r>
              <a:rPr sz="900" b="0" u="none" dirty="0">
                <a:solidFill>
                  <a:srgbClr val="231F20"/>
                </a:solidFill>
              </a:rPr>
              <a:t>The </a:t>
            </a:r>
            <a:r>
              <a:rPr sz="900" b="0" u="none" dirty="0" err="1">
                <a:solidFill>
                  <a:srgbClr val="231F20"/>
                </a:solidFill>
              </a:rPr>
              <a:t>multistream</a:t>
            </a:r>
            <a:r>
              <a:rPr sz="900" b="0" u="none" dirty="0">
                <a:solidFill>
                  <a:srgbClr val="231F20"/>
                </a:solidFill>
              </a:rPr>
              <a:t> audio capability enables the endpoint to adapt to multiple sampling rates and decode multiple audio streams concurrently and mix them for output, effectively reducing platform resource consumption.</a:t>
            </a:r>
            <a:endParaRPr lang="en-US" altLang="zh-CN" sz="900" spc="-10" dirty="0">
              <a:solidFill>
                <a:srgbClr val="231F20"/>
              </a:solidFill>
              <a:highlight>
                <a:srgbClr val="FFFF00"/>
              </a:highlight>
              <a:latin typeface="Arial" panose="02000000000000000000" pitchFamily="2" charset="-122"/>
              <a:ea typeface="方正兰亭黑简体" panose="02000000000000000000" pitchFamily="2" charset="-122"/>
              <a:cs typeface="方正兰亭黑简体"/>
            </a:endParaRPr>
          </a:p>
        </p:txBody>
      </p:sp>
      <p:sp>
        <p:nvSpPr>
          <p:cNvPr id="33" name="object 23">
            <a:extLst>
              <a:ext uri="{FF2B5EF4-FFF2-40B4-BE49-F238E27FC236}">
                <a16:creationId xmlns:a16="http://schemas.microsoft.com/office/drawing/2014/main" id="{E7A78C79-2C03-4E55-B28B-732022CDE8DD}"/>
              </a:ext>
            </a:extLst>
          </p:cNvPr>
          <p:cNvSpPr txBox="1"/>
          <p:nvPr/>
        </p:nvSpPr>
        <p:spPr>
          <a:xfrm>
            <a:off x="880340" y="9077987"/>
            <a:ext cx="825284" cy="428322"/>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Independent core technologies</a:t>
            </a:r>
            <a:endParaRPr sz="900" dirty="0">
              <a:latin typeface="Arial" panose="020C0503030203020204" pitchFamily="34" charset="0"/>
              <a:ea typeface="方正兰亭中黑简体" panose="02000000000000000000" pitchFamily="2" charset="-122"/>
              <a:cs typeface="方正兰亭中黑简体"/>
            </a:endParaRPr>
          </a:p>
        </p:txBody>
      </p:sp>
      <p:sp>
        <p:nvSpPr>
          <p:cNvPr id="34" name="object 18">
            <a:extLst>
              <a:ext uri="{FF2B5EF4-FFF2-40B4-BE49-F238E27FC236}">
                <a16:creationId xmlns:a16="http://schemas.microsoft.com/office/drawing/2014/main" id="{08F195A0-256E-4CB5-8BD9-28B7AF33B24A}"/>
              </a:ext>
            </a:extLst>
          </p:cNvPr>
          <p:cNvSpPr txBox="1"/>
          <p:nvPr/>
        </p:nvSpPr>
        <p:spPr>
          <a:xfrm>
            <a:off x="1794793" y="8794562"/>
            <a:ext cx="5029864" cy="894027"/>
          </a:xfrm>
          <a:prstGeom prst="rect">
            <a:avLst/>
          </a:prstGeom>
        </p:spPr>
        <p:txBody>
          <a:bodyPr vert="horz" wrap="square" lIns="0" tIns="12700" rIns="0" bIns="0" rtlCol="0">
            <a:spAutoFit/>
          </a:bodyPr>
          <a:lstStyle/>
          <a:p>
            <a:pPr marL="152400" marR="38735" indent="-152400">
              <a:lnSpc>
                <a:spcPct val="128400"/>
              </a:lnSpc>
              <a:spcBef>
                <a:spcPts val="100"/>
              </a:spcBef>
              <a:buSzPct val="111111"/>
              <a:buChar char="·"/>
              <a:tabLst>
                <a:tab pos="153035" algn="l"/>
              </a:tabLst>
            </a:pPr>
            <a:r>
              <a:rPr sz="900" b="0" u="none" dirty="0">
                <a:solidFill>
                  <a:srgbClr val="231F20"/>
                </a:solidFill>
              </a:rPr>
              <a:t>Huawei's proprietary core technologies and high-computing hardware platform architecture for powerful performance.</a:t>
            </a:r>
            <a:endParaRPr lang="en-US" altLang="zh-CN" sz="900" spc="-5" dirty="0">
              <a:solidFill>
                <a:srgbClr val="231F20"/>
              </a:solidFill>
              <a:latin typeface="Arial" panose="020C0503030203020204" pitchFamily="34" charset="0"/>
              <a:ea typeface="方正兰亭黑简体" panose="02000000000000000000" pitchFamily="2" charset="-122"/>
              <a:cs typeface="方正兰亭黑简体"/>
            </a:endParaRPr>
          </a:p>
          <a:p>
            <a:pPr marL="152400" marR="38735" indent="-152400">
              <a:lnSpc>
                <a:spcPct val="128400"/>
              </a:lnSpc>
              <a:spcBef>
                <a:spcPts val="100"/>
              </a:spcBef>
              <a:buSzPct val="111111"/>
              <a:buChar char="·"/>
              <a:tabLst>
                <a:tab pos="153035" algn="l"/>
              </a:tabLst>
            </a:pPr>
            <a:r>
              <a:rPr sz="900" b="0" u="none" dirty="0">
                <a:solidFill>
                  <a:srgbClr val="231F20"/>
                </a:solidFill>
              </a:rPr>
              <a:t>Core audiovisual technologies: audio and video capability enhancement, H.264/H.265/super-resolution technology, QoS network optimization technology, anti-feedback technology, and active noise suppression algorithm.</a:t>
            </a:r>
            <a:endParaRPr sz="900" u="none" dirty="0">
              <a:solidFill>
                <a:srgbClr val="231F20"/>
              </a:solidFill>
              <a:latin typeface="Arial" panose="020C0503030203020204" pitchFamily="34" charset="0"/>
            </a:endParaRPr>
          </a:p>
        </p:txBody>
      </p:sp>
      <p:sp>
        <p:nvSpPr>
          <p:cNvPr id="39" name="object 6">
            <a:extLst>
              <a:ext uri="{FF2B5EF4-FFF2-40B4-BE49-F238E27FC236}">
                <a16:creationId xmlns:a16="http://schemas.microsoft.com/office/drawing/2014/main" id="{58A5ED80-E576-449A-A16A-0027ABEEDC20}"/>
              </a:ext>
            </a:extLst>
          </p:cNvPr>
          <p:cNvSpPr/>
          <p:nvPr/>
        </p:nvSpPr>
        <p:spPr>
          <a:xfrm>
            <a:off x="801190" y="5240057"/>
            <a:ext cx="6110798" cy="362151"/>
          </a:xfrm>
          <a:custGeom>
            <a:avLst/>
            <a:gdLst/>
            <a:ahLst/>
            <a:cxnLst/>
            <a:rect l="l" t="t" r="r" b="b"/>
            <a:pathLst>
              <a:path w="6017259" h="506729">
                <a:moveTo>
                  <a:pt x="0" y="0"/>
                </a:moveTo>
                <a:lnTo>
                  <a:pt x="6016866" y="0"/>
                </a:lnTo>
                <a:lnTo>
                  <a:pt x="6016866" y="506145"/>
                </a:lnTo>
                <a:lnTo>
                  <a:pt x="0" y="506145"/>
                </a:lnTo>
                <a:lnTo>
                  <a:pt x="0" y="0"/>
                </a:lnTo>
                <a:close/>
              </a:path>
            </a:pathLst>
          </a:custGeom>
          <a:solidFill>
            <a:srgbClr val="E5F4FC"/>
          </a:solidFill>
        </p:spPr>
        <p:txBody>
          <a:bodyPr wrap="square" lIns="0" tIns="0" rIns="0" bIns="0" rtlCol="0"/>
          <a:lstStyle/>
          <a:p>
            <a:endParaRPr/>
          </a:p>
        </p:txBody>
      </p:sp>
      <p:sp>
        <p:nvSpPr>
          <p:cNvPr id="41" name="object 15">
            <a:extLst>
              <a:ext uri="{FF2B5EF4-FFF2-40B4-BE49-F238E27FC236}">
                <a16:creationId xmlns:a16="http://schemas.microsoft.com/office/drawing/2014/main" id="{A991FAE0-A65A-4258-9719-286F97AD6095}"/>
              </a:ext>
            </a:extLst>
          </p:cNvPr>
          <p:cNvSpPr txBox="1"/>
          <p:nvPr/>
        </p:nvSpPr>
        <p:spPr>
          <a:xfrm>
            <a:off x="866902" y="5325231"/>
            <a:ext cx="848410" cy="151323"/>
          </a:xfrm>
          <a:prstGeom prst="rect">
            <a:avLst/>
          </a:prstGeom>
        </p:spPr>
        <p:txBody>
          <a:bodyPr vert="horz" wrap="square" lIns="0" tIns="12700" rIns="0" bIns="0" rtlCol="0">
            <a:spAutoFit/>
          </a:bodyPr>
          <a:lstStyle/>
          <a:p>
            <a:r>
              <a:rPr lang="en-US" altLang="zh-CN" sz="900" dirty="0">
                <a:solidFill>
                  <a:schemeClr val="tx1">
                    <a:lumMod val="75000"/>
                    <a:lumOff val="25000"/>
                  </a:schemeClr>
                </a:solidFill>
              </a:rPr>
              <a:t>Banner/Caption</a:t>
            </a:r>
          </a:p>
        </p:txBody>
      </p:sp>
      <p:sp>
        <p:nvSpPr>
          <p:cNvPr id="42" name="object 26">
            <a:extLst>
              <a:ext uri="{FF2B5EF4-FFF2-40B4-BE49-F238E27FC236}">
                <a16:creationId xmlns:a16="http://schemas.microsoft.com/office/drawing/2014/main" id="{F985832C-2118-4623-BFB6-3F65EDFBF906}"/>
              </a:ext>
            </a:extLst>
          </p:cNvPr>
          <p:cNvSpPr txBox="1"/>
          <p:nvPr/>
        </p:nvSpPr>
        <p:spPr>
          <a:xfrm>
            <a:off x="1794793" y="5325469"/>
            <a:ext cx="4898282" cy="165815"/>
          </a:xfrm>
          <a:prstGeom prst="rect">
            <a:avLst/>
          </a:prstGeom>
        </p:spPr>
        <p:txBody>
          <a:bodyPr vert="horz" wrap="square" lIns="0" tIns="12700" rIns="0" bIns="0" rtlCol="0">
            <a:spAutoFit/>
          </a:bodyPr>
          <a:lstStyle/>
          <a:p>
            <a:pPr marL="152400" marR="5080" indent="-152400">
              <a:lnSpc>
                <a:spcPct val="122300"/>
              </a:lnSpc>
              <a:spcBef>
                <a:spcPts val="100"/>
              </a:spcBef>
              <a:buSzPct val="111111"/>
              <a:buChar char="·"/>
              <a:tabLst>
                <a:tab pos="153035" algn="l"/>
              </a:tabLst>
            </a:pPr>
            <a:r>
              <a:rPr lang="en-US" sz="900" dirty="0">
                <a:solidFill>
                  <a:srgbClr val="231F20"/>
                </a:solidFill>
              </a:rPr>
              <a:t>Supports sending and receiving banners and captions via T.140 signaling.</a:t>
            </a:r>
          </a:p>
        </p:txBody>
      </p:sp>
      <p:sp>
        <p:nvSpPr>
          <p:cNvPr id="43" name="object 23">
            <a:extLst>
              <a:ext uri="{FF2B5EF4-FFF2-40B4-BE49-F238E27FC236}">
                <a16:creationId xmlns:a16="http://schemas.microsoft.com/office/drawing/2014/main" id="{76162E54-5B27-40D4-9DA0-0245CCBA4496}"/>
              </a:ext>
            </a:extLst>
          </p:cNvPr>
          <p:cNvSpPr txBox="1"/>
          <p:nvPr/>
        </p:nvSpPr>
        <p:spPr>
          <a:xfrm>
            <a:off x="856156" y="5679177"/>
            <a:ext cx="1091547" cy="289823"/>
          </a:xfrm>
          <a:prstGeom prst="rect">
            <a:avLst/>
          </a:prstGeom>
        </p:spPr>
        <p:txBody>
          <a:bodyPr vert="horz" wrap="square" lIns="0" tIns="12700" rIns="0" bIns="0" rtlCol="0">
            <a:spAutoFit/>
          </a:bodyPr>
          <a:lstStyle/>
          <a:p>
            <a:r>
              <a:rPr lang="en-US" altLang="zh-CN" sz="900" dirty="0">
                <a:solidFill>
                  <a:schemeClr val="tx1">
                    <a:lumMod val="75000"/>
                    <a:lumOff val="25000"/>
                  </a:schemeClr>
                </a:solidFill>
              </a:rPr>
              <a:t>Multi-point conference recording</a:t>
            </a:r>
          </a:p>
        </p:txBody>
      </p:sp>
      <p:sp>
        <p:nvSpPr>
          <p:cNvPr id="44" name="object 26">
            <a:extLst>
              <a:ext uri="{FF2B5EF4-FFF2-40B4-BE49-F238E27FC236}">
                <a16:creationId xmlns:a16="http://schemas.microsoft.com/office/drawing/2014/main" id="{F5ACA458-302F-43FE-9531-872ED3D8858C}"/>
              </a:ext>
            </a:extLst>
          </p:cNvPr>
          <p:cNvSpPr txBox="1"/>
          <p:nvPr/>
        </p:nvSpPr>
        <p:spPr>
          <a:xfrm>
            <a:off x="1794793" y="5610891"/>
            <a:ext cx="4898282" cy="334772"/>
          </a:xfrm>
          <a:prstGeom prst="rect">
            <a:avLst/>
          </a:prstGeom>
        </p:spPr>
        <p:txBody>
          <a:bodyPr vert="horz" wrap="square" lIns="0" tIns="12700" rIns="0" bIns="0" rtlCol="0">
            <a:spAutoFit/>
          </a:bodyPr>
          <a:lstStyle/>
          <a:p>
            <a:pPr marL="152400" marR="5080" indent="-152400">
              <a:lnSpc>
                <a:spcPct val="122300"/>
              </a:lnSpc>
              <a:spcBef>
                <a:spcPts val="100"/>
              </a:spcBef>
              <a:buSzPct val="111111"/>
              <a:buChar char="·"/>
              <a:tabLst>
                <a:tab pos="153035" algn="l"/>
              </a:tabLst>
            </a:pPr>
            <a:r>
              <a:rPr lang="en-US" sz="900" dirty="0">
                <a:solidFill>
                  <a:srgbClr val="231F20"/>
                </a:solidFill>
              </a:rPr>
              <a:t>Supports SVC conference recording, enables scheduling of multi-point recording conferences via </a:t>
            </a:r>
            <a:r>
              <a:rPr lang="en-US" sz="900" dirty="0" err="1">
                <a:solidFill>
                  <a:srgbClr val="231F20"/>
                </a:solidFill>
              </a:rPr>
              <a:t>SiteCall</a:t>
            </a:r>
            <a:r>
              <a:rPr lang="en-US" sz="900" dirty="0">
                <a:solidFill>
                  <a:srgbClr val="231F20"/>
                </a:solidFill>
              </a:rPr>
              <a:t>, and provides pause/resume control during recording.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object 35"/>
          <p:cNvSpPr/>
          <p:nvPr/>
        </p:nvSpPr>
        <p:spPr>
          <a:xfrm>
            <a:off x="803545" y="3136337"/>
            <a:ext cx="6016625" cy="1733008"/>
          </a:xfrm>
          <a:custGeom>
            <a:avLst/>
            <a:gdLst/>
            <a:ahLst/>
            <a:cxnLst/>
            <a:rect l="l" t="t" r="r" b="b"/>
            <a:pathLst>
              <a:path w="6016625" h="461645">
                <a:moveTo>
                  <a:pt x="0" y="0"/>
                </a:moveTo>
                <a:lnTo>
                  <a:pt x="6016091" y="0"/>
                </a:lnTo>
                <a:lnTo>
                  <a:pt x="6016091" y="461429"/>
                </a:lnTo>
                <a:lnTo>
                  <a:pt x="0" y="461429"/>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35" name="object 35"/>
          <p:cNvSpPr/>
          <p:nvPr/>
        </p:nvSpPr>
        <p:spPr>
          <a:xfrm>
            <a:off x="788023" y="7951818"/>
            <a:ext cx="6023621" cy="455447"/>
          </a:xfrm>
          <a:custGeom>
            <a:avLst/>
            <a:gdLst/>
            <a:ahLst/>
            <a:cxnLst/>
            <a:rect l="l" t="t" r="r" b="b"/>
            <a:pathLst>
              <a:path w="6016625" h="461645">
                <a:moveTo>
                  <a:pt x="0" y="0"/>
                </a:moveTo>
                <a:lnTo>
                  <a:pt x="6016091" y="0"/>
                </a:lnTo>
                <a:lnTo>
                  <a:pt x="6016091" y="461429"/>
                </a:lnTo>
                <a:lnTo>
                  <a:pt x="0" y="461429"/>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36" name="object 36"/>
          <p:cNvSpPr/>
          <p:nvPr/>
        </p:nvSpPr>
        <p:spPr>
          <a:xfrm>
            <a:off x="781355" y="7755308"/>
            <a:ext cx="6016091" cy="187985"/>
          </a:xfrm>
          <a:prstGeom prst="rect">
            <a:avLst/>
          </a:prstGeom>
          <a:blipFill>
            <a:blip r:embed="rId3" cstate="print"/>
            <a:stretch>
              <a:fillRect/>
            </a:stretch>
          </a:blipFill>
        </p:spPr>
        <p:txBody>
          <a:bodyPr wrap="square" lIns="0" tIns="0" rIns="0" bIns="0" rtlCol="0"/>
          <a:lstStyle/>
          <a:p>
            <a:endParaRPr>
              <a:latin typeface="Arial" panose="020C0503030203020204" pitchFamily="34" charset="0"/>
            </a:endParaRPr>
          </a:p>
        </p:txBody>
      </p:sp>
      <p:sp>
        <p:nvSpPr>
          <p:cNvPr id="34" name="object 34"/>
          <p:cNvSpPr/>
          <p:nvPr/>
        </p:nvSpPr>
        <p:spPr>
          <a:xfrm>
            <a:off x="764695" y="5774498"/>
            <a:ext cx="6016091" cy="187985"/>
          </a:xfrm>
          <a:prstGeom prst="rect">
            <a:avLst/>
          </a:prstGeom>
          <a:blipFill>
            <a:blip r:embed="rId3" cstate="print"/>
            <a:stretch>
              <a:fillRect/>
            </a:stretch>
          </a:blipFill>
        </p:spPr>
        <p:txBody>
          <a:bodyPr wrap="square" lIns="0" tIns="0" rIns="0" bIns="0" rtlCol="0"/>
          <a:lstStyle/>
          <a:p>
            <a:endParaRPr>
              <a:latin typeface="Arial" panose="020C0503030203020204" pitchFamily="34" charset="0"/>
            </a:endParaRPr>
          </a:p>
        </p:txBody>
      </p:sp>
      <p:sp>
        <p:nvSpPr>
          <p:cNvPr id="2" name="object 2"/>
          <p:cNvSpPr/>
          <p:nvPr/>
        </p:nvSpPr>
        <p:spPr>
          <a:xfrm>
            <a:off x="0" y="969095"/>
            <a:ext cx="408940" cy="41910"/>
          </a:xfrm>
          <a:custGeom>
            <a:avLst/>
            <a:gdLst/>
            <a:ahLst/>
            <a:cxnLst/>
            <a:rect l="l" t="t" r="r" b="b"/>
            <a:pathLst>
              <a:path w="408940" h="41909">
                <a:moveTo>
                  <a:pt x="0" y="0"/>
                </a:moveTo>
                <a:lnTo>
                  <a:pt x="0" y="18537"/>
                </a:lnTo>
                <a:lnTo>
                  <a:pt x="24067" y="21647"/>
                </a:lnTo>
                <a:lnTo>
                  <a:pt x="91691" y="28591"/>
                </a:lnTo>
                <a:lnTo>
                  <a:pt x="162897" y="34115"/>
                </a:lnTo>
                <a:lnTo>
                  <a:pt x="237830" y="38148"/>
                </a:lnTo>
                <a:lnTo>
                  <a:pt x="316635" y="40620"/>
                </a:lnTo>
                <a:lnTo>
                  <a:pt x="399149" y="41456"/>
                </a:lnTo>
                <a:lnTo>
                  <a:pt x="404717" y="41456"/>
                </a:lnTo>
                <a:lnTo>
                  <a:pt x="408939" y="37234"/>
                </a:lnTo>
                <a:lnTo>
                  <a:pt x="408939" y="26635"/>
                </a:lnTo>
                <a:lnTo>
                  <a:pt x="404714" y="22409"/>
                </a:lnTo>
                <a:lnTo>
                  <a:pt x="399456" y="22409"/>
                </a:lnTo>
                <a:lnTo>
                  <a:pt x="317403" y="21614"/>
                </a:lnTo>
                <a:lnTo>
                  <a:pt x="239417" y="19268"/>
                </a:lnTo>
                <a:lnTo>
                  <a:pt x="165343" y="15434"/>
                </a:lnTo>
                <a:lnTo>
                  <a:pt x="95027" y="10174"/>
                </a:lnTo>
                <a:lnTo>
                  <a:pt x="28317" y="3549"/>
                </a:lnTo>
                <a:lnTo>
                  <a:pt x="0"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3" name="object 3"/>
          <p:cNvSpPr/>
          <p:nvPr/>
        </p:nvSpPr>
        <p:spPr>
          <a:xfrm>
            <a:off x="0" y="30681"/>
            <a:ext cx="7560309" cy="1228090"/>
          </a:xfrm>
          <a:custGeom>
            <a:avLst/>
            <a:gdLst/>
            <a:ahLst/>
            <a:cxnLst/>
            <a:rect l="l" t="t" r="r" b="b"/>
            <a:pathLst>
              <a:path w="7560309" h="1228090">
                <a:moveTo>
                  <a:pt x="5271507" y="471169"/>
                </a:moveTo>
                <a:lnTo>
                  <a:pt x="5211487" y="471169"/>
                </a:lnTo>
                <a:lnTo>
                  <a:pt x="5176057" y="481329"/>
                </a:lnTo>
                <a:lnTo>
                  <a:pt x="5138551" y="488949"/>
                </a:lnTo>
                <a:lnTo>
                  <a:pt x="5096258" y="497839"/>
                </a:lnTo>
                <a:lnTo>
                  <a:pt x="5052391" y="504189"/>
                </a:lnTo>
                <a:lnTo>
                  <a:pt x="5006802" y="509269"/>
                </a:lnTo>
                <a:lnTo>
                  <a:pt x="4959343" y="513079"/>
                </a:lnTo>
                <a:lnTo>
                  <a:pt x="4909866" y="515619"/>
                </a:lnTo>
                <a:lnTo>
                  <a:pt x="1999123" y="515619"/>
                </a:lnTo>
                <a:lnTo>
                  <a:pt x="1926310" y="518159"/>
                </a:lnTo>
                <a:lnTo>
                  <a:pt x="1858045" y="521969"/>
                </a:lnTo>
                <a:lnTo>
                  <a:pt x="1794067" y="527049"/>
                </a:lnTo>
                <a:lnTo>
                  <a:pt x="1734112" y="535939"/>
                </a:lnTo>
                <a:lnTo>
                  <a:pt x="1677917" y="546099"/>
                </a:lnTo>
                <a:lnTo>
                  <a:pt x="1625221" y="557529"/>
                </a:lnTo>
                <a:lnTo>
                  <a:pt x="1575759" y="571499"/>
                </a:lnTo>
                <a:lnTo>
                  <a:pt x="1529270" y="586739"/>
                </a:lnTo>
                <a:lnTo>
                  <a:pt x="1485490" y="603249"/>
                </a:lnTo>
                <a:lnTo>
                  <a:pt x="1444157" y="622299"/>
                </a:lnTo>
                <a:lnTo>
                  <a:pt x="1405008" y="641349"/>
                </a:lnTo>
                <a:lnTo>
                  <a:pt x="1367781" y="661669"/>
                </a:lnTo>
                <a:lnTo>
                  <a:pt x="1332212" y="683259"/>
                </a:lnTo>
                <a:lnTo>
                  <a:pt x="1298039" y="704849"/>
                </a:lnTo>
                <a:lnTo>
                  <a:pt x="1264999" y="728979"/>
                </a:lnTo>
                <a:lnTo>
                  <a:pt x="1232829" y="751839"/>
                </a:lnTo>
                <a:lnTo>
                  <a:pt x="1201267" y="775969"/>
                </a:lnTo>
                <a:lnTo>
                  <a:pt x="1170049" y="801369"/>
                </a:lnTo>
                <a:lnTo>
                  <a:pt x="1112583" y="847089"/>
                </a:lnTo>
                <a:lnTo>
                  <a:pt x="1086033" y="867409"/>
                </a:lnTo>
                <a:lnTo>
                  <a:pt x="1059108" y="888999"/>
                </a:lnTo>
                <a:lnTo>
                  <a:pt x="1031656" y="909319"/>
                </a:lnTo>
                <a:lnTo>
                  <a:pt x="1003523" y="930909"/>
                </a:lnTo>
                <a:lnTo>
                  <a:pt x="974554" y="951229"/>
                </a:lnTo>
                <a:lnTo>
                  <a:pt x="944596" y="970279"/>
                </a:lnTo>
                <a:lnTo>
                  <a:pt x="913494" y="990599"/>
                </a:lnTo>
                <a:lnTo>
                  <a:pt x="847247" y="1028699"/>
                </a:lnTo>
                <a:lnTo>
                  <a:pt x="811794" y="1046479"/>
                </a:lnTo>
                <a:lnTo>
                  <a:pt x="774581" y="1064259"/>
                </a:lnTo>
                <a:lnTo>
                  <a:pt x="735457" y="1080770"/>
                </a:lnTo>
                <a:lnTo>
                  <a:pt x="694266" y="1097280"/>
                </a:lnTo>
                <a:lnTo>
                  <a:pt x="650855" y="1112520"/>
                </a:lnTo>
                <a:lnTo>
                  <a:pt x="605070" y="1127759"/>
                </a:lnTo>
                <a:lnTo>
                  <a:pt x="556758" y="1140459"/>
                </a:lnTo>
                <a:lnTo>
                  <a:pt x="505764" y="1153159"/>
                </a:lnTo>
                <a:lnTo>
                  <a:pt x="451934" y="1164589"/>
                </a:lnTo>
                <a:lnTo>
                  <a:pt x="395115" y="1174749"/>
                </a:lnTo>
                <a:lnTo>
                  <a:pt x="271893" y="1192530"/>
                </a:lnTo>
                <a:lnTo>
                  <a:pt x="205182" y="1198880"/>
                </a:lnTo>
                <a:lnTo>
                  <a:pt x="134867" y="1203959"/>
                </a:lnTo>
                <a:lnTo>
                  <a:pt x="0" y="1210309"/>
                </a:lnTo>
                <a:lnTo>
                  <a:pt x="0" y="1228089"/>
                </a:lnTo>
                <a:lnTo>
                  <a:pt x="62385" y="1226820"/>
                </a:lnTo>
                <a:lnTo>
                  <a:pt x="137320" y="1223009"/>
                </a:lnTo>
                <a:lnTo>
                  <a:pt x="276154" y="1210309"/>
                </a:lnTo>
                <a:lnTo>
                  <a:pt x="401238" y="1192530"/>
                </a:lnTo>
                <a:lnTo>
                  <a:pt x="458986" y="1181099"/>
                </a:lnTo>
                <a:lnTo>
                  <a:pt x="513731" y="1169670"/>
                </a:lnTo>
                <a:lnTo>
                  <a:pt x="565618" y="1156970"/>
                </a:lnTo>
                <a:lnTo>
                  <a:pt x="614792" y="1142999"/>
                </a:lnTo>
                <a:lnTo>
                  <a:pt x="661397" y="1127759"/>
                </a:lnTo>
                <a:lnTo>
                  <a:pt x="705579" y="1112520"/>
                </a:lnTo>
                <a:lnTo>
                  <a:pt x="747483" y="1096009"/>
                </a:lnTo>
                <a:lnTo>
                  <a:pt x="787253" y="1078230"/>
                </a:lnTo>
                <a:lnTo>
                  <a:pt x="825034" y="1060449"/>
                </a:lnTo>
                <a:lnTo>
                  <a:pt x="860972" y="1041399"/>
                </a:lnTo>
                <a:lnTo>
                  <a:pt x="895210" y="1022349"/>
                </a:lnTo>
                <a:lnTo>
                  <a:pt x="959169" y="982979"/>
                </a:lnTo>
                <a:lnTo>
                  <a:pt x="989179" y="963929"/>
                </a:lnTo>
                <a:lnTo>
                  <a:pt x="1018070" y="943609"/>
                </a:lnTo>
                <a:lnTo>
                  <a:pt x="1045986" y="923289"/>
                </a:lnTo>
                <a:lnTo>
                  <a:pt x="1073073" y="901699"/>
                </a:lnTo>
                <a:lnTo>
                  <a:pt x="1099474" y="881379"/>
                </a:lnTo>
                <a:lnTo>
                  <a:pt x="1181724" y="816609"/>
                </a:lnTo>
                <a:lnTo>
                  <a:pt x="1212730" y="791209"/>
                </a:lnTo>
                <a:lnTo>
                  <a:pt x="1244083" y="767079"/>
                </a:lnTo>
                <a:lnTo>
                  <a:pt x="1276049" y="744219"/>
                </a:lnTo>
                <a:lnTo>
                  <a:pt x="1308890" y="721359"/>
                </a:lnTo>
                <a:lnTo>
                  <a:pt x="1342871" y="698499"/>
                </a:lnTo>
                <a:lnTo>
                  <a:pt x="1378257" y="678179"/>
                </a:lnTo>
                <a:lnTo>
                  <a:pt x="1415312" y="657859"/>
                </a:lnTo>
                <a:lnTo>
                  <a:pt x="1454300" y="638809"/>
                </a:lnTo>
                <a:lnTo>
                  <a:pt x="1495486" y="619759"/>
                </a:lnTo>
                <a:lnTo>
                  <a:pt x="1539133" y="603249"/>
                </a:lnTo>
                <a:lnTo>
                  <a:pt x="1585507" y="589279"/>
                </a:lnTo>
                <a:lnTo>
                  <a:pt x="1634870" y="575309"/>
                </a:lnTo>
                <a:lnTo>
                  <a:pt x="1687489" y="563879"/>
                </a:lnTo>
                <a:lnTo>
                  <a:pt x="1743626" y="553719"/>
                </a:lnTo>
                <a:lnTo>
                  <a:pt x="1803546" y="546099"/>
                </a:lnTo>
                <a:lnTo>
                  <a:pt x="1867513" y="539749"/>
                </a:lnTo>
                <a:lnTo>
                  <a:pt x="1935793" y="535939"/>
                </a:lnTo>
                <a:lnTo>
                  <a:pt x="2008648" y="534669"/>
                </a:lnTo>
                <a:lnTo>
                  <a:pt x="4910527" y="534669"/>
                </a:lnTo>
                <a:lnTo>
                  <a:pt x="4960664" y="532129"/>
                </a:lnTo>
                <a:lnTo>
                  <a:pt x="5008785" y="528319"/>
                </a:lnTo>
                <a:lnTo>
                  <a:pt x="5055037" y="523239"/>
                </a:lnTo>
                <a:lnTo>
                  <a:pt x="5099568" y="516889"/>
                </a:lnTo>
                <a:lnTo>
                  <a:pt x="5142526" y="507999"/>
                </a:lnTo>
                <a:lnTo>
                  <a:pt x="5210279" y="491489"/>
                </a:lnTo>
                <a:lnTo>
                  <a:pt x="5241640" y="481329"/>
                </a:lnTo>
                <a:lnTo>
                  <a:pt x="5271507" y="471169"/>
                </a:lnTo>
                <a:close/>
              </a:path>
              <a:path w="7560309" h="1228090">
                <a:moveTo>
                  <a:pt x="2375221" y="444499"/>
                </a:moveTo>
                <a:lnTo>
                  <a:pt x="2367715" y="444499"/>
                </a:lnTo>
                <a:lnTo>
                  <a:pt x="2360514" y="445769"/>
                </a:lnTo>
                <a:lnTo>
                  <a:pt x="2354628" y="450849"/>
                </a:lnTo>
                <a:lnTo>
                  <a:pt x="2350656" y="455929"/>
                </a:lnTo>
                <a:lnTo>
                  <a:pt x="2349199" y="463549"/>
                </a:lnTo>
                <a:lnTo>
                  <a:pt x="2350656" y="471169"/>
                </a:lnTo>
                <a:lnTo>
                  <a:pt x="2354628" y="476249"/>
                </a:lnTo>
                <a:lnTo>
                  <a:pt x="2360514" y="480059"/>
                </a:lnTo>
                <a:lnTo>
                  <a:pt x="2367715" y="481329"/>
                </a:lnTo>
                <a:lnTo>
                  <a:pt x="2375221" y="481329"/>
                </a:lnTo>
                <a:lnTo>
                  <a:pt x="2381660" y="477519"/>
                </a:lnTo>
                <a:lnTo>
                  <a:pt x="2384581" y="471169"/>
                </a:lnTo>
                <a:lnTo>
                  <a:pt x="5859149" y="471169"/>
                </a:lnTo>
                <a:lnTo>
                  <a:pt x="6040704" y="468629"/>
                </a:lnTo>
                <a:lnTo>
                  <a:pt x="6122577" y="466089"/>
                </a:lnTo>
                <a:lnTo>
                  <a:pt x="6198886" y="462279"/>
                </a:lnTo>
                <a:lnTo>
                  <a:pt x="6269908" y="457199"/>
                </a:lnTo>
                <a:lnTo>
                  <a:pt x="6283111" y="455929"/>
                </a:lnTo>
                <a:lnTo>
                  <a:pt x="2384581" y="455929"/>
                </a:lnTo>
                <a:lnTo>
                  <a:pt x="2381660" y="449579"/>
                </a:lnTo>
                <a:lnTo>
                  <a:pt x="2375221" y="444499"/>
                </a:lnTo>
                <a:close/>
              </a:path>
              <a:path w="7560309" h="1228090">
                <a:moveTo>
                  <a:pt x="7462793" y="0"/>
                </a:moveTo>
                <a:lnTo>
                  <a:pt x="6418507" y="0"/>
                </a:lnTo>
                <a:lnTo>
                  <a:pt x="6343005" y="1269"/>
                </a:lnTo>
                <a:lnTo>
                  <a:pt x="6272000" y="5079"/>
                </a:lnTo>
                <a:lnTo>
                  <a:pt x="6205669" y="10159"/>
                </a:lnTo>
                <a:lnTo>
                  <a:pt x="6143743" y="17779"/>
                </a:lnTo>
                <a:lnTo>
                  <a:pt x="6085952" y="26669"/>
                </a:lnTo>
                <a:lnTo>
                  <a:pt x="6032028" y="38099"/>
                </a:lnTo>
                <a:lnTo>
                  <a:pt x="5981701" y="49529"/>
                </a:lnTo>
                <a:lnTo>
                  <a:pt x="5934704" y="63499"/>
                </a:lnTo>
                <a:lnTo>
                  <a:pt x="5890765" y="78739"/>
                </a:lnTo>
                <a:lnTo>
                  <a:pt x="5849618" y="95249"/>
                </a:lnTo>
                <a:lnTo>
                  <a:pt x="5810991" y="113029"/>
                </a:lnTo>
                <a:lnTo>
                  <a:pt x="5774618" y="130809"/>
                </a:lnTo>
                <a:lnTo>
                  <a:pt x="5740228" y="149859"/>
                </a:lnTo>
                <a:lnTo>
                  <a:pt x="5707553" y="170179"/>
                </a:lnTo>
                <a:lnTo>
                  <a:pt x="5646271" y="212089"/>
                </a:lnTo>
                <a:lnTo>
                  <a:pt x="5617126" y="232409"/>
                </a:lnTo>
                <a:lnTo>
                  <a:pt x="5560483" y="275589"/>
                </a:lnTo>
                <a:lnTo>
                  <a:pt x="5521732" y="304799"/>
                </a:lnTo>
                <a:lnTo>
                  <a:pt x="5482701" y="332739"/>
                </a:lnTo>
                <a:lnTo>
                  <a:pt x="5442650" y="360679"/>
                </a:lnTo>
                <a:lnTo>
                  <a:pt x="5400840" y="387349"/>
                </a:lnTo>
                <a:lnTo>
                  <a:pt x="5356531" y="412749"/>
                </a:lnTo>
                <a:lnTo>
                  <a:pt x="5308985" y="435609"/>
                </a:lnTo>
                <a:lnTo>
                  <a:pt x="5257461" y="455929"/>
                </a:lnTo>
                <a:lnTo>
                  <a:pt x="5309607" y="455929"/>
                </a:lnTo>
                <a:lnTo>
                  <a:pt x="5359577" y="431799"/>
                </a:lnTo>
                <a:lnTo>
                  <a:pt x="5405968" y="406399"/>
                </a:lnTo>
                <a:lnTo>
                  <a:pt x="5449593" y="379729"/>
                </a:lnTo>
                <a:lnTo>
                  <a:pt x="5491266" y="350519"/>
                </a:lnTo>
                <a:lnTo>
                  <a:pt x="5531802" y="321309"/>
                </a:lnTo>
                <a:lnTo>
                  <a:pt x="5572014" y="290829"/>
                </a:lnTo>
                <a:lnTo>
                  <a:pt x="5601304" y="267969"/>
                </a:lnTo>
                <a:lnTo>
                  <a:pt x="5631016" y="246379"/>
                </a:lnTo>
                <a:lnTo>
                  <a:pt x="5692960" y="201929"/>
                </a:lnTo>
                <a:lnTo>
                  <a:pt x="5725817" y="181609"/>
                </a:lnTo>
                <a:lnTo>
                  <a:pt x="5760346" y="161289"/>
                </a:lnTo>
                <a:lnTo>
                  <a:pt x="5796861" y="140969"/>
                </a:lnTo>
                <a:lnTo>
                  <a:pt x="5835673" y="123189"/>
                </a:lnTo>
                <a:lnTo>
                  <a:pt x="5877097" y="105409"/>
                </a:lnTo>
                <a:lnTo>
                  <a:pt x="5921443" y="88899"/>
                </a:lnTo>
                <a:lnTo>
                  <a:pt x="5969025" y="73659"/>
                </a:lnTo>
                <a:lnTo>
                  <a:pt x="6020156" y="59689"/>
                </a:lnTo>
                <a:lnTo>
                  <a:pt x="6075147" y="48259"/>
                </a:lnTo>
                <a:lnTo>
                  <a:pt x="6134311" y="38099"/>
                </a:lnTo>
                <a:lnTo>
                  <a:pt x="6197961" y="30479"/>
                </a:lnTo>
                <a:lnTo>
                  <a:pt x="6266410" y="24129"/>
                </a:lnTo>
                <a:lnTo>
                  <a:pt x="6339969" y="20319"/>
                </a:lnTo>
                <a:lnTo>
                  <a:pt x="6418952" y="19049"/>
                </a:lnTo>
                <a:lnTo>
                  <a:pt x="7464581" y="19049"/>
                </a:lnTo>
                <a:lnTo>
                  <a:pt x="7466105" y="17779"/>
                </a:lnTo>
                <a:lnTo>
                  <a:pt x="7477281" y="17779"/>
                </a:lnTo>
                <a:lnTo>
                  <a:pt x="7470530" y="2539"/>
                </a:lnTo>
                <a:lnTo>
                  <a:pt x="7466105" y="2539"/>
                </a:lnTo>
                <a:lnTo>
                  <a:pt x="7464581" y="1269"/>
                </a:lnTo>
                <a:lnTo>
                  <a:pt x="7462793" y="0"/>
                </a:lnTo>
                <a:close/>
              </a:path>
              <a:path w="7560309" h="1228090">
                <a:moveTo>
                  <a:pt x="7530215" y="187959"/>
                </a:moveTo>
                <a:lnTo>
                  <a:pt x="7402008" y="187959"/>
                </a:lnTo>
                <a:lnTo>
                  <a:pt x="7328170" y="189229"/>
                </a:lnTo>
                <a:lnTo>
                  <a:pt x="7262483" y="194309"/>
                </a:lnTo>
                <a:lnTo>
                  <a:pt x="7203928" y="200659"/>
                </a:lnTo>
                <a:lnTo>
                  <a:pt x="7151486" y="208279"/>
                </a:lnTo>
                <a:lnTo>
                  <a:pt x="7104137" y="218439"/>
                </a:lnTo>
                <a:lnTo>
                  <a:pt x="7060863" y="231139"/>
                </a:lnTo>
                <a:lnTo>
                  <a:pt x="7020643" y="245109"/>
                </a:lnTo>
                <a:lnTo>
                  <a:pt x="6982458" y="259079"/>
                </a:lnTo>
                <a:lnTo>
                  <a:pt x="6945290" y="274319"/>
                </a:lnTo>
                <a:lnTo>
                  <a:pt x="6882918" y="302259"/>
                </a:lnTo>
                <a:lnTo>
                  <a:pt x="6857107" y="313689"/>
                </a:lnTo>
                <a:lnTo>
                  <a:pt x="6830389" y="325119"/>
                </a:lnTo>
                <a:lnTo>
                  <a:pt x="6802472" y="335279"/>
                </a:lnTo>
                <a:lnTo>
                  <a:pt x="6773060" y="346709"/>
                </a:lnTo>
                <a:lnTo>
                  <a:pt x="6741859" y="356869"/>
                </a:lnTo>
                <a:lnTo>
                  <a:pt x="6708575" y="368299"/>
                </a:lnTo>
                <a:lnTo>
                  <a:pt x="6672915" y="378459"/>
                </a:lnTo>
                <a:lnTo>
                  <a:pt x="6634583" y="388619"/>
                </a:lnTo>
                <a:lnTo>
                  <a:pt x="6593285" y="397509"/>
                </a:lnTo>
                <a:lnTo>
                  <a:pt x="6548728" y="406399"/>
                </a:lnTo>
                <a:lnTo>
                  <a:pt x="6500617" y="415289"/>
                </a:lnTo>
                <a:lnTo>
                  <a:pt x="6448658" y="422909"/>
                </a:lnTo>
                <a:lnTo>
                  <a:pt x="6392557" y="430529"/>
                </a:lnTo>
                <a:lnTo>
                  <a:pt x="6332019" y="436879"/>
                </a:lnTo>
                <a:lnTo>
                  <a:pt x="6196457" y="447039"/>
                </a:lnTo>
                <a:lnTo>
                  <a:pt x="6120844" y="450849"/>
                </a:lnTo>
                <a:lnTo>
                  <a:pt x="6039618" y="453389"/>
                </a:lnTo>
                <a:lnTo>
                  <a:pt x="5859149" y="455929"/>
                </a:lnTo>
                <a:lnTo>
                  <a:pt x="6283111" y="455929"/>
                </a:lnTo>
                <a:lnTo>
                  <a:pt x="6397205" y="444499"/>
                </a:lnTo>
                <a:lnTo>
                  <a:pt x="6454036" y="436879"/>
                </a:lnTo>
                <a:lnTo>
                  <a:pt x="6506693" y="429259"/>
                </a:lnTo>
                <a:lnTo>
                  <a:pt x="6555454" y="420369"/>
                </a:lnTo>
                <a:lnTo>
                  <a:pt x="6600598" y="411479"/>
                </a:lnTo>
                <a:lnTo>
                  <a:pt x="6642402" y="401319"/>
                </a:lnTo>
                <a:lnTo>
                  <a:pt x="6681145" y="391159"/>
                </a:lnTo>
                <a:lnTo>
                  <a:pt x="6750562" y="370839"/>
                </a:lnTo>
                <a:lnTo>
                  <a:pt x="6811072" y="347979"/>
                </a:lnTo>
                <a:lnTo>
                  <a:pt x="6838683" y="337819"/>
                </a:lnTo>
                <a:lnTo>
                  <a:pt x="6864902" y="326389"/>
                </a:lnTo>
                <a:lnTo>
                  <a:pt x="6890007" y="316229"/>
                </a:lnTo>
                <a:lnTo>
                  <a:pt x="6914277" y="304799"/>
                </a:lnTo>
                <a:lnTo>
                  <a:pt x="6950978" y="289559"/>
                </a:lnTo>
                <a:lnTo>
                  <a:pt x="6987676" y="273049"/>
                </a:lnTo>
                <a:lnTo>
                  <a:pt x="7025379" y="259079"/>
                </a:lnTo>
                <a:lnTo>
                  <a:pt x="7065094" y="246379"/>
                </a:lnTo>
                <a:lnTo>
                  <a:pt x="7107827" y="233679"/>
                </a:lnTo>
                <a:lnTo>
                  <a:pt x="7154585" y="223519"/>
                </a:lnTo>
                <a:lnTo>
                  <a:pt x="7206376" y="214629"/>
                </a:lnTo>
                <a:lnTo>
                  <a:pt x="7264205" y="208279"/>
                </a:lnTo>
                <a:lnTo>
                  <a:pt x="7329080" y="204469"/>
                </a:lnTo>
                <a:lnTo>
                  <a:pt x="7402008" y="203199"/>
                </a:lnTo>
                <a:lnTo>
                  <a:pt x="7559417" y="203199"/>
                </a:lnTo>
                <a:lnTo>
                  <a:pt x="7553098" y="188936"/>
                </a:lnTo>
                <a:lnTo>
                  <a:pt x="7530215" y="187959"/>
                </a:lnTo>
                <a:close/>
              </a:path>
              <a:path w="7560309" h="1228090">
                <a:moveTo>
                  <a:pt x="7559417" y="203199"/>
                </a:moveTo>
                <a:lnTo>
                  <a:pt x="7530215" y="203199"/>
                </a:lnTo>
                <a:lnTo>
                  <a:pt x="7559979" y="204469"/>
                </a:lnTo>
                <a:lnTo>
                  <a:pt x="7559417" y="203199"/>
                </a:lnTo>
                <a:close/>
              </a:path>
              <a:path w="7560309" h="1228090">
                <a:moveTo>
                  <a:pt x="7559979" y="19049"/>
                </a:moveTo>
                <a:lnTo>
                  <a:pt x="7477843" y="19049"/>
                </a:lnTo>
                <a:lnTo>
                  <a:pt x="7553098" y="188936"/>
                </a:lnTo>
                <a:lnTo>
                  <a:pt x="7559979" y="189229"/>
                </a:lnTo>
                <a:lnTo>
                  <a:pt x="7559979" y="19049"/>
                </a:lnTo>
                <a:close/>
              </a:path>
              <a:path w="7560309" h="1228090">
                <a:moveTo>
                  <a:pt x="7477281" y="17779"/>
                </a:moveTo>
                <a:lnTo>
                  <a:pt x="7466105" y="17779"/>
                </a:lnTo>
                <a:lnTo>
                  <a:pt x="7467654" y="19049"/>
                </a:lnTo>
                <a:lnTo>
                  <a:pt x="7477843" y="19049"/>
                </a:lnTo>
                <a:lnTo>
                  <a:pt x="7477281" y="17779"/>
                </a:lnTo>
                <a:close/>
              </a:path>
              <a:path w="7560309" h="1228090">
                <a:moveTo>
                  <a:pt x="7469405" y="0"/>
                </a:moveTo>
                <a:lnTo>
                  <a:pt x="7467654" y="1269"/>
                </a:lnTo>
                <a:lnTo>
                  <a:pt x="7466105" y="2539"/>
                </a:lnTo>
                <a:lnTo>
                  <a:pt x="7470530" y="2539"/>
                </a:lnTo>
                <a:lnTo>
                  <a:pt x="7469405"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4" name="object 4"/>
          <p:cNvSpPr/>
          <p:nvPr/>
        </p:nvSpPr>
        <p:spPr>
          <a:xfrm>
            <a:off x="1619732" y="736664"/>
            <a:ext cx="5185829" cy="254533"/>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6" name="object 6"/>
          <p:cNvSpPr/>
          <p:nvPr/>
        </p:nvSpPr>
        <p:spPr>
          <a:xfrm>
            <a:off x="764161" y="5970681"/>
            <a:ext cx="6016625" cy="226919"/>
          </a:xfrm>
          <a:custGeom>
            <a:avLst/>
            <a:gdLst/>
            <a:ahLst/>
            <a:cxnLst/>
            <a:rect l="l" t="t" r="r" b="b"/>
            <a:pathLst>
              <a:path w="6016625" h="188595">
                <a:moveTo>
                  <a:pt x="0" y="0"/>
                </a:moveTo>
                <a:lnTo>
                  <a:pt x="6016091" y="0"/>
                </a:lnTo>
                <a:lnTo>
                  <a:pt x="6016091" y="188404"/>
                </a:lnTo>
                <a:lnTo>
                  <a:pt x="0" y="188404"/>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7" name="object 7"/>
          <p:cNvSpPr/>
          <p:nvPr/>
        </p:nvSpPr>
        <p:spPr>
          <a:xfrm>
            <a:off x="765491" y="5474734"/>
            <a:ext cx="6016625" cy="281377"/>
          </a:xfrm>
          <a:custGeom>
            <a:avLst/>
            <a:gdLst/>
            <a:ahLst/>
            <a:cxnLst/>
            <a:rect l="l" t="t" r="r" b="b"/>
            <a:pathLst>
              <a:path w="6016625" h="304164">
                <a:moveTo>
                  <a:pt x="0" y="0"/>
                </a:moveTo>
                <a:lnTo>
                  <a:pt x="6016091" y="0"/>
                </a:lnTo>
                <a:lnTo>
                  <a:pt x="6016091" y="303987"/>
                </a:lnTo>
                <a:lnTo>
                  <a:pt x="0" y="303987"/>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8" name="object 8"/>
          <p:cNvSpPr/>
          <p:nvPr/>
        </p:nvSpPr>
        <p:spPr>
          <a:xfrm>
            <a:off x="793190" y="1050473"/>
            <a:ext cx="6016091" cy="188010"/>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9" name="object 9"/>
          <p:cNvSpPr/>
          <p:nvPr/>
        </p:nvSpPr>
        <p:spPr>
          <a:xfrm>
            <a:off x="794055" y="1399297"/>
            <a:ext cx="6016091" cy="187998"/>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11" name="object 11"/>
          <p:cNvSpPr/>
          <p:nvPr/>
        </p:nvSpPr>
        <p:spPr>
          <a:xfrm>
            <a:off x="794105" y="2973901"/>
            <a:ext cx="6016091" cy="187998"/>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12" name="object 12"/>
          <p:cNvSpPr txBox="1"/>
          <p:nvPr/>
        </p:nvSpPr>
        <p:spPr>
          <a:xfrm>
            <a:off x="844649" y="1899885"/>
            <a:ext cx="4452944" cy="128240"/>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50" b="0" u="none" dirty="0">
                <a:solidFill>
                  <a:srgbClr val="231F20"/>
                </a:solidFill>
              </a:rPr>
              <a:t>Video codec protocols       H.265, H.265 SVC, H.264 HP, H.264 BP, H.264 SVC, H.263, H.263+</a:t>
            </a:r>
          </a:p>
        </p:txBody>
      </p:sp>
      <p:sp>
        <p:nvSpPr>
          <p:cNvPr id="13" name="object 13"/>
          <p:cNvSpPr txBox="1"/>
          <p:nvPr/>
        </p:nvSpPr>
        <p:spPr>
          <a:xfrm>
            <a:off x="781733" y="2038588"/>
            <a:ext cx="6016625" cy="147476"/>
          </a:xfrm>
          <a:prstGeom prst="rect">
            <a:avLst/>
          </a:prstGeom>
          <a:solidFill>
            <a:srgbClr val="E5F4FC"/>
          </a:solidFill>
        </p:spPr>
        <p:txBody>
          <a:bodyPr vert="horz" wrap="square" lIns="0" tIns="31750" rIns="0" bIns="0" rtlCol="0">
            <a:spAutoFit/>
          </a:bodyPr>
          <a:lstStyle/>
          <a:p>
            <a:pPr marL="69850">
              <a:lnSpc>
                <a:spcPct val="100000"/>
              </a:lnSpc>
              <a:spcBef>
                <a:spcPts val="250"/>
              </a:spcBef>
              <a:tabLst>
                <a:tab pos="939800" algn="l"/>
              </a:tabLst>
            </a:pPr>
            <a:r>
              <a:rPr sz="750" b="0" u="none" dirty="0">
                <a:solidFill>
                  <a:srgbClr val="231F20"/>
                </a:solidFill>
              </a:rPr>
              <a:t>Audio codec protocols       G.711A, G.711U, G.722, G.722.1C, G.729A, </a:t>
            </a:r>
            <a:r>
              <a:rPr lang="en-US" sz="750" b="0" u="none" dirty="0">
                <a:solidFill>
                  <a:srgbClr val="231F20"/>
                </a:solidFill>
              </a:rPr>
              <a:t>G.719, </a:t>
            </a:r>
            <a:r>
              <a:rPr sz="750" b="0" u="none" dirty="0">
                <a:solidFill>
                  <a:srgbClr val="231F20"/>
                </a:solidFill>
              </a:rPr>
              <a:t>AAC-LD, and Opus</a:t>
            </a:r>
            <a:endParaRPr sz="750" dirty="0">
              <a:latin typeface="Arial" panose="020C0503030203020204" pitchFamily="34" charset="0"/>
              <a:cs typeface="方正兰亭纤黑简体"/>
            </a:endParaRPr>
          </a:p>
        </p:txBody>
      </p:sp>
      <p:sp>
        <p:nvSpPr>
          <p:cNvPr id="14" name="object 14"/>
          <p:cNvSpPr txBox="1"/>
          <p:nvPr/>
        </p:nvSpPr>
        <p:spPr>
          <a:xfrm>
            <a:off x="844649" y="2196527"/>
            <a:ext cx="4680497" cy="128240"/>
          </a:xfrm>
          <a:prstGeom prst="rect">
            <a:avLst/>
          </a:prstGeom>
        </p:spPr>
        <p:txBody>
          <a:bodyPr vert="horz" wrap="square" lIns="0" tIns="12700" rIns="0" bIns="0" rtlCol="0">
            <a:spAutoFit/>
          </a:bodyPr>
          <a:lstStyle/>
          <a:p>
            <a:pPr marL="12700">
              <a:lnSpc>
                <a:spcPct val="100000"/>
              </a:lnSpc>
              <a:spcBef>
                <a:spcPts val="100"/>
              </a:spcBef>
              <a:tabLst>
                <a:tab pos="882650" algn="l"/>
              </a:tabLst>
            </a:pPr>
            <a:r>
              <a:rPr sz="750" b="0" u="none" dirty="0">
                <a:solidFill>
                  <a:srgbClr val="231F20"/>
                </a:solidFill>
              </a:rPr>
              <a:t>Dual-stream protocols      ITU-T H.239,  IETF BFCP</a:t>
            </a:r>
            <a:endParaRPr sz="750" dirty="0">
              <a:latin typeface="Arial" panose="020C0503030203020204" pitchFamily="34" charset="0"/>
              <a:cs typeface="方正兰亭黑简体"/>
            </a:endParaRPr>
          </a:p>
        </p:txBody>
      </p:sp>
      <p:sp>
        <p:nvSpPr>
          <p:cNvPr id="15" name="object 15"/>
          <p:cNvSpPr txBox="1"/>
          <p:nvPr/>
        </p:nvSpPr>
        <p:spPr>
          <a:xfrm>
            <a:off x="765492" y="2348796"/>
            <a:ext cx="6016625" cy="303929"/>
          </a:xfrm>
          <a:prstGeom prst="rect">
            <a:avLst/>
          </a:prstGeom>
          <a:solidFill>
            <a:srgbClr val="E5F4FC"/>
          </a:solidFill>
        </p:spPr>
        <p:txBody>
          <a:bodyPr vert="horz" wrap="square" lIns="0" tIns="34290" rIns="0" bIns="0" rtlCol="0">
            <a:spAutoFit/>
          </a:bodyPr>
          <a:lstStyle/>
          <a:p>
            <a:pPr marL="69850">
              <a:lnSpc>
                <a:spcPct val="100000"/>
              </a:lnSpc>
              <a:spcBef>
                <a:spcPts val="270"/>
              </a:spcBef>
              <a:tabLst>
                <a:tab pos="939800" algn="l"/>
              </a:tabLst>
            </a:pPr>
            <a:r>
              <a:rPr>
                <a:solidFill>
                  <a:srgbClr val="231F20"/>
                </a:solidFill>
                <a:latin typeface="Arial" panose="020C0503030203020204" pitchFamily="34" charset="0"/>
              </a:rPr>
              <a:t>                                              </a:t>
            </a:r>
          </a:p>
          <a:p>
            <a:pPr marL="69850">
              <a:lnSpc>
                <a:spcPct val="100000"/>
              </a:lnSpc>
              <a:spcBef>
                <a:spcPts val="270"/>
              </a:spcBef>
              <a:tabLst>
                <a:tab pos="939800" algn="l"/>
              </a:tabLst>
            </a:pPr>
            <a:endParaRPr sz="750" dirty="0">
              <a:latin typeface="Arial" panose="020C0503030203020204" pitchFamily="34" charset="0"/>
              <a:cs typeface="方正兰亭黑简体"/>
            </a:endParaRPr>
          </a:p>
        </p:txBody>
      </p:sp>
      <p:sp>
        <p:nvSpPr>
          <p:cNvPr id="16" name="object 16"/>
          <p:cNvSpPr txBox="1"/>
          <p:nvPr/>
        </p:nvSpPr>
        <p:spPr>
          <a:xfrm>
            <a:off x="844270" y="6948675"/>
            <a:ext cx="406400" cy="128240"/>
          </a:xfrm>
          <a:prstGeom prst="rect">
            <a:avLst/>
          </a:prstGeom>
        </p:spPr>
        <p:txBody>
          <a:bodyPr vert="horz" wrap="square" lIns="0" tIns="12700" rIns="0" bIns="0" rtlCol="0">
            <a:spAutoFit/>
          </a:bodyPr>
          <a:lstStyle/>
          <a:p>
            <a:pPr marL="12700">
              <a:lnSpc>
                <a:spcPct val="100000"/>
              </a:lnSpc>
              <a:spcBef>
                <a:spcPts val="100"/>
              </a:spcBef>
            </a:pPr>
            <a:r>
              <a:rPr sz="750" b="0" u="none">
                <a:solidFill>
                  <a:srgbClr val="231F20"/>
                </a:solidFill>
              </a:rPr>
              <a:t>Features</a:t>
            </a:r>
            <a:endParaRPr sz="750" dirty="0">
              <a:latin typeface="Arial" panose="020C0503030203020204" pitchFamily="34" charset="0"/>
              <a:cs typeface="方正兰亭黑简体"/>
            </a:endParaRPr>
          </a:p>
        </p:txBody>
      </p:sp>
      <p:sp>
        <p:nvSpPr>
          <p:cNvPr id="17" name="object 17"/>
          <p:cNvSpPr txBox="1"/>
          <p:nvPr/>
        </p:nvSpPr>
        <p:spPr>
          <a:xfrm>
            <a:off x="1770094" y="6213670"/>
            <a:ext cx="2576199" cy="1518173"/>
          </a:xfrm>
          <a:prstGeom prst="rect">
            <a:avLst/>
          </a:prstGeom>
        </p:spPr>
        <p:txBody>
          <a:bodyPr vert="horz" wrap="square" lIns="0" tIns="12700" rIns="0" bIns="0" rtlCol="0">
            <a:spAutoFit/>
          </a:bodyPr>
          <a:lstStyle/>
          <a:p>
            <a:pPr marL="184150" marR="5080" indent="-171450">
              <a:lnSpc>
                <a:spcPct val="138300"/>
              </a:lnSpc>
              <a:spcBef>
                <a:spcPts val="100"/>
              </a:spcBef>
              <a:buFont typeface="Arial" panose="020B0604020202020204" pitchFamily="34" charset="0"/>
              <a:buChar char="•"/>
            </a:pPr>
            <a:r>
              <a:rPr lang="en-US" sz="750" dirty="0">
                <a:solidFill>
                  <a:srgbClr val="231F20"/>
                </a:solidFill>
              </a:rPr>
              <a:t>Conference control via the web interface and remote control</a:t>
            </a:r>
          </a:p>
          <a:p>
            <a:pPr marL="184150" marR="5080" indent="-171450">
              <a:lnSpc>
                <a:spcPct val="138300"/>
              </a:lnSpc>
              <a:spcBef>
                <a:spcPts val="100"/>
              </a:spcBef>
              <a:buFont typeface="Arial" panose="020B0604020202020204" pitchFamily="34" charset="0"/>
              <a:buChar char="•"/>
            </a:pPr>
            <a:r>
              <a:rPr lang="en-US" sz="750" dirty="0">
                <a:solidFill>
                  <a:srgbClr val="231F20"/>
                </a:solidFill>
              </a:rPr>
              <a:t>Bring Your Own Meeting (BYOM)</a:t>
            </a:r>
          </a:p>
          <a:p>
            <a:pPr marL="184150" marR="5080" indent="-171450">
              <a:lnSpc>
                <a:spcPct val="138300"/>
              </a:lnSpc>
              <a:spcBef>
                <a:spcPts val="100"/>
              </a:spcBef>
              <a:buFont typeface="Arial" panose="020B0604020202020204" pitchFamily="34" charset="0"/>
              <a:buChar char="•"/>
            </a:pPr>
            <a:r>
              <a:rPr lang="en-US" sz="750" dirty="0">
                <a:solidFill>
                  <a:srgbClr val="231F20"/>
                </a:solidFill>
              </a:rPr>
              <a:t>Web-based remote browsing</a:t>
            </a:r>
          </a:p>
          <a:p>
            <a:pPr marL="184150" marR="5080" indent="-171450">
              <a:lnSpc>
                <a:spcPct val="138300"/>
              </a:lnSpc>
              <a:spcBef>
                <a:spcPts val="100"/>
              </a:spcBef>
              <a:buFont typeface="Arial" panose="020B0604020202020204" pitchFamily="34" charset="0"/>
              <a:buChar char="•"/>
            </a:pPr>
            <a:r>
              <a:rPr lang="en-US" sz="750" dirty="0" err="1">
                <a:solidFill>
                  <a:srgbClr val="231F20"/>
                </a:solidFill>
              </a:rPr>
              <a:t>SiteCall</a:t>
            </a:r>
            <a:endParaRPr lang="en-US" sz="750" dirty="0">
              <a:solidFill>
                <a:srgbClr val="231F20"/>
              </a:solidFill>
            </a:endParaRPr>
          </a:p>
          <a:p>
            <a:pPr marL="184150" marR="5080" indent="-171450">
              <a:lnSpc>
                <a:spcPct val="138300"/>
              </a:lnSpc>
              <a:spcBef>
                <a:spcPts val="100"/>
              </a:spcBef>
              <a:buFont typeface="Arial" panose="020B0604020202020204" pitchFamily="34" charset="0"/>
              <a:buChar char="•"/>
            </a:pPr>
            <a:r>
              <a:rPr lang="en-US" sz="750" dirty="0">
                <a:solidFill>
                  <a:srgbClr val="231F20"/>
                </a:solidFill>
              </a:rPr>
              <a:t>Auto-Framing</a:t>
            </a:r>
          </a:p>
          <a:p>
            <a:pPr marL="184150" marR="5080" indent="-171450">
              <a:lnSpc>
                <a:spcPct val="138300"/>
              </a:lnSpc>
              <a:spcBef>
                <a:spcPts val="100"/>
              </a:spcBef>
              <a:buFont typeface="Arial" panose="020B0604020202020204" pitchFamily="34" charset="0"/>
              <a:buChar char="•"/>
            </a:pPr>
            <a:r>
              <a:rPr lang="en-US" sz="750" dirty="0">
                <a:solidFill>
                  <a:srgbClr val="231F20"/>
                </a:solidFill>
              </a:rPr>
              <a:t>Address book import and export</a:t>
            </a:r>
          </a:p>
          <a:p>
            <a:pPr marL="184150" marR="5080" indent="-171450">
              <a:lnSpc>
                <a:spcPct val="138300"/>
              </a:lnSpc>
              <a:spcBef>
                <a:spcPts val="100"/>
              </a:spcBef>
              <a:buFont typeface="Arial" panose="020B0604020202020204" pitchFamily="34" charset="0"/>
              <a:buChar char="•"/>
            </a:pPr>
            <a:r>
              <a:rPr lang="en-US" sz="750" dirty="0">
                <a:solidFill>
                  <a:srgbClr val="231F20"/>
                </a:solidFill>
              </a:rPr>
              <a:t>SVC recording</a:t>
            </a:r>
          </a:p>
          <a:p>
            <a:pPr marL="184150" marR="5080" indent="-171450">
              <a:lnSpc>
                <a:spcPct val="138300"/>
              </a:lnSpc>
              <a:spcBef>
                <a:spcPts val="100"/>
              </a:spcBef>
              <a:buFont typeface="Arial" panose="020B0604020202020204" pitchFamily="34" charset="0"/>
              <a:buChar char="•"/>
            </a:pPr>
            <a:r>
              <a:rPr lang="en-US" sz="750" dirty="0">
                <a:solidFill>
                  <a:srgbClr val="231F20"/>
                </a:solidFill>
              </a:rPr>
              <a:t>T.140 banner/caption</a:t>
            </a:r>
          </a:p>
        </p:txBody>
      </p:sp>
      <p:sp>
        <p:nvSpPr>
          <p:cNvPr id="18" name="object 18"/>
          <p:cNvSpPr txBox="1"/>
          <p:nvPr/>
        </p:nvSpPr>
        <p:spPr>
          <a:xfrm>
            <a:off x="4335868" y="6225440"/>
            <a:ext cx="3335368" cy="1447512"/>
          </a:xfrm>
          <a:prstGeom prst="rect">
            <a:avLst/>
          </a:prstGeom>
        </p:spPr>
        <p:txBody>
          <a:bodyPr vert="horz" wrap="square" lIns="0" tIns="12700" rIns="0" bIns="0" rtlCol="0">
            <a:spAutoFit/>
          </a:bodyPr>
          <a:lstStyle/>
          <a:p>
            <a:pPr marL="184150" marR="905510" indent="-171450">
              <a:lnSpc>
                <a:spcPct val="130900"/>
              </a:lnSpc>
              <a:spcBef>
                <a:spcPts val="100"/>
              </a:spcBef>
              <a:buFont typeface="Arial" panose="020B0604020202020204" pitchFamily="34" charset="0"/>
              <a:buChar char="•"/>
            </a:pPr>
            <a:r>
              <a:rPr lang="en-US" sz="750" dirty="0">
                <a:solidFill>
                  <a:srgbClr val="231F20"/>
                </a:solidFill>
              </a:rPr>
              <a:t>Remote camera control</a:t>
            </a:r>
          </a:p>
          <a:p>
            <a:pPr marL="184150" marR="905510" indent="-171450">
              <a:lnSpc>
                <a:spcPct val="130900"/>
              </a:lnSpc>
              <a:spcBef>
                <a:spcPts val="100"/>
              </a:spcBef>
              <a:buFont typeface="Arial" panose="020B0604020202020204" pitchFamily="34" charset="0"/>
              <a:buChar char="•"/>
            </a:pPr>
            <a:r>
              <a:rPr lang="en-US" sz="750" dirty="0" err="1">
                <a:solidFill>
                  <a:srgbClr val="231F20"/>
                </a:solidFill>
              </a:rPr>
              <a:t>Multistream</a:t>
            </a:r>
            <a:r>
              <a:rPr lang="en-US" sz="750" dirty="0">
                <a:solidFill>
                  <a:srgbClr val="231F20"/>
                </a:solidFill>
              </a:rPr>
              <a:t> conference</a:t>
            </a:r>
          </a:p>
          <a:p>
            <a:pPr marL="184150" marR="905510" indent="-171450">
              <a:lnSpc>
                <a:spcPct val="130900"/>
              </a:lnSpc>
              <a:spcBef>
                <a:spcPts val="100"/>
              </a:spcBef>
              <a:buFont typeface="Arial" panose="020B0604020202020204" pitchFamily="34" charset="0"/>
              <a:buChar char="•"/>
            </a:pPr>
            <a:r>
              <a:rPr lang="en-US" sz="750" dirty="0">
                <a:solidFill>
                  <a:srgbClr val="231F20"/>
                </a:solidFill>
              </a:rPr>
              <a:t>HD image snapshot (16:9 and 4:3)</a:t>
            </a:r>
          </a:p>
          <a:p>
            <a:pPr marL="184150" marR="905510" indent="-171450">
              <a:lnSpc>
                <a:spcPct val="130900"/>
              </a:lnSpc>
              <a:spcBef>
                <a:spcPts val="100"/>
              </a:spcBef>
              <a:buFont typeface="Arial" panose="020B0604020202020204" pitchFamily="34" charset="0"/>
              <a:buChar char="•"/>
            </a:pPr>
            <a:r>
              <a:rPr lang="en-US" sz="750" dirty="0" err="1">
                <a:solidFill>
                  <a:srgbClr val="231F20"/>
                </a:solidFill>
              </a:rPr>
              <a:t>PiP</a:t>
            </a:r>
            <a:r>
              <a:rPr lang="en-US" sz="750" dirty="0">
                <a:solidFill>
                  <a:srgbClr val="231F20"/>
                </a:solidFill>
              </a:rPr>
              <a:t> (small window: 1/16 of the main window in size and adjustable position)</a:t>
            </a:r>
          </a:p>
          <a:p>
            <a:pPr marL="184150" marR="905510" indent="-171450">
              <a:lnSpc>
                <a:spcPct val="130900"/>
              </a:lnSpc>
              <a:spcBef>
                <a:spcPts val="100"/>
              </a:spcBef>
              <a:buFont typeface="Arial" panose="020B0604020202020204" pitchFamily="34" charset="0"/>
              <a:buChar char="•"/>
            </a:pPr>
            <a:r>
              <a:rPr lang="en-US" sz="750" dirty="0">
                <a:solidFill>
                  <a:srgbClr val="231F20"/>
                </a:solidFill>
              </a:rPr>
              <a:t>LDAP address book</a:t>
            </a:r>
          </a:p>
          <a:p>
            <a:pPr marL="184150" marR="905510" indent="-171450">
              <a:lnSpc>
                <a:spcPct val="130900"/>
              </a:lnSpc>
              <a:spcBef>
                <a:spcPts val="100"/>
              </a:spcBef>
              <a:buFont typeface="Arial" panose="020B0604020202020204" pitchFamily="34" charset="0"/>
              <a:buChar char="•"/>
            </a:pPr>
            <a:r>
              <a:rPr lang="en-US" sz="750" dirty="0">
                <a:solidFill>
                  <a:srgbClr val="231F20"/>
                </a:solidFill>
              </a:rPr>
              <a:t>Wallpaper settings</a:t>
            </a:r>
          </a:p>
          <a:p>
            <a:pPr marL="184150" marR="905510" indent="-171450">
              <a:lnSpc>
                <a:spcPct val="130900"/>
              </a:lnSpc>
              <a:spcBef>
                <a:spcPts val="100"/>
              </a:spcBef>
              <a:buFont typeface="Arial" panose="020B0604020202020204" pitchFamily="34" charset="0"/>
              <a:buChar char="•"/>
            </a:pPr>
            <a:r>
              <a:rPr lang="en-US" sz="750" dirty="0">
                <a:solidFill>
                  <a:srgbClr val="231F20"/>
                </a:solidFill>
              </a:rPr>
              <a:t>Open APIs for third-party integration</a:t>
            </a:r>
          </a:p>
          <a:p>
            <a:pPr marL="184150" marR="905510" indent="-171450">
              <a:lnSpc>
                <a:spcPct val="130900"/>
              </a:lnSpc>
              <a:spcBef>
                <a:spcPts val="100"/>
              </a:spcBef>
              <a:buFont typeface="Arial" panose="020B0604020202020204" pitchFamily="34" charset="0"/>
              <a:buChar char="•"/>
            </a:pPr>
            <a:r>
              <a:rPr lang="en-US" sz="750" dirty="0">
                <a:solidFill>
                  <a:srgbClr val="231F20"/>
                </a:solidFill>
              </a:rPr>
              <a:t>Output port priority configuration</a:t>
            </a:r>
          </a:p>
        </p:txBody>
      </p:sp>
      <p:sp>
        <p:nvSpPr>
          <p:cNvPr id="19" name="object 19"/>
          <p:cNvSpPr txBox="1"/>
          <p:nvPr/>
        </p:nvSpPr>
        <p:spPr>
          <a:xfrm>
            <a:off x="808957" y="5948891"/>
            <a:ext cx="570892" cy="128240"/>
          </a:xfrm>
          <a:prstGeom prst="rect">
            <a:avLst/>
          </a:prstGeom>
        </p:spPr>
        <p:txBody>
          <a:bodyPr vert="horz" wrap="square" lIns="0" tIns="12700" rIns="0" bIns="0" rtlCol="0">
            <a:spAutoFit/>
          </a:bodyPr>
          <a:lstStyle/>
          <a:p>
            <a:pPr>
              <a:lnSpc>
                <a:spcPct val="100000"/>
              </a:lnSpc>
              <a:spcBef>
                <a:spcPts val="100"/>
              </a:spcBef>
            </a:pPr>
            <a:r>
              <a:rPr sz="750" b="0" u="none" dirty="0">
                <a:solidFill>
                  <a:srgbClr val="231F20"/>
                </a:solidFill>
              </a:rPr>
              <a:t>Languages</a:t>
            </a:r>
            <a:endParaRPr sz="750" dirty="0">
              <a:latin typeface="Arial" panose="020C0503030203020204" pitchFamily="34" charset="0"/>
              <a:cs typeface="方正兰亭黑简体"/>
            </a:endParaRPr>
          </a:p>
        </p:txBody>
      </p:sp>
      <p:sp>
        <p:nvSpPr>
          <p:cNvPr id="20" name="object 20"/>
          <p:cNvSpPr txBox="1"/>
          <p:nvPr/>
        </p:nvSpPr>
        <p:spPr>
          <a:xfrm>
            <a:off x="1920746" y="5941791"/>
            <a:ext cx="4407072" cy="243656"/>
          </a:xfrm>
          <a:prstGeom prst="rect">
            <a:avLst/>
          </a:prstGeom>
        </p:spPr>
        <p:txBody>
          <a:bodyPr vert="horz" wrap="square" lIns="0" tIns="12700" rIns="0" bIns="0" rtlCol="0">
            <a:spAutoFit/>
          </a:bodyPr>
          <a:lstStyle/>
          <a:p>
            <a:pPr>
              <a:lnSpc>
                <a:spcPct val="100000"/>
              </a:lnSpc>
              <a:spcBef>
                <a:spcPts val="100"/>
              </a:spcBef>
            </a:pPr>
            <a:r>
              <a:rPr lang="en-US" altLang="zh-CN" sz="750" dirty="0">
                <a:solidFill>
                  <a:srgbClr val="231F20"/>
                </a:solidFill>
              </a:rPr>
              <a:t>English, Simplified Chinese, Traditional Chinese, French, Spanish, Japanese, Russian, Portuguese, Italian, Arabic, Thai, Turkish, Bulgarian, Kazakh, Korean, Serbian, and Sinhala</a:t>
            </a:r>
          </a:p>
        </p:txBody>
      </p:sp>
      <p:sp>
        <p:nvSpPr>
          <p:cNvPr id="21" name="object 21"/>
          <p:cNvSpPr/>
          <p:nvPr/>
        </p:nvSpPr>
        <p:spPr>
          <a:xfrm>
            <a:off x="767892" y="9624368"/>
            <a:ext cx="6043752" cy="230832"/>
          </a:xfrm>
          <a:custGeom>
            <a:avLst/>
            <a:gdLst/>
            <a:ahLst/>
            <a:cxnLst/>
            <a:rect l="l" t="t" r="r" b="b"/>
            <a:pathLst>
              <a:path w="6017259" h="188595">
                <a:moveTo>
                  <a:pt x="0" y="0"/>
                </a:moveTo>
                <a:lnTo>
                  <a:pt x="6016891" y="0"/>
                </a:lnTo>
                <a:lnTo>
                  <a:pt x="6016891" y="188404"/>
                </a:lnTo>
                <a:lnTo>
                  <a:pt x="0" y="188404"/>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22" name="object 22"/>
          <p:cNvSpPr txBox="1"/>
          <p:nvPr/>
        </p:nvSpPr>
        <p:spPr>
          <a:xfrm>
            <a:off x="788023" y="9020000"/>
            <a:ext cx="6016625" cy="149400"/>
          </a:xfrm>
          <a:prstGeom prst="rect">
            <a:avLst/>
          </a:prstGeom>
          <a:solidFill>
            <a:srgbClr val="E5F4FC"/>
          </a:solidFill>
        </p:spPr>
        <p:txBody>
          <a:bodyPr vert="horz" wrap="square" lIns="0" tIns="33655" rIns="0" bIns="0" rtlCol="0">
            <a:spAutoFit/>
          </a:bodyPr>
          <a:lstStyle/>
          <a:p>
            <a:pPr marL="69850">
              <a:lnSpc>
                <a:spcPct val="100000"/>
              </a:lnSpc>
              <a:spcBef>
                <a:spcPts val="265"/>
              </a:spcBef>
              <a:tabLst>
                <a:tab pos="939800" algn="l"/>
              </a:tabLst>
            </a:pPr>
            <a:r>
              <a:rPr sz="750" b="0" u="none">
                <a:solidFill>
                  <a:srgbClr val="231F20"/>
                </a:solidFill>
              </a:rPr>
              <a:t>Firewall traversal             H.460 public-private network traversal, static NAT</a:t>
            </a:r>
          </a:p>
        </p:txBody>
      </p:sp>
      <p:sp>
        <p:nvSpPr>
          <p:cNvPr id="23" name="object 23"/>
          <p:cNvSpPr txBox="1"/>
          <p:nvPr/>
        </p:nvSpPr>
        <p:spPr>
          <a:xfrm>
            <a:off x="838785" y="2755028"/>
            <a:ext cx="5953709"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                                       TCP/IP, RTP, RTCP, DHCP, DNS, SMTP, SNMP, SNTP, SSH, HTTP, HTTPS and TR-069</a:t>
            </a:r>
          </a:p>
        </p:txBody>
      </p:sp>
      <p:sp>
        <p:nvSpPr>
          <p:cNvPr id="26" name="object 26"/>
          <p:cNvSpPr txBox="1"/>
          <p:nvPr/>
        </p:nvSpPr>
        <p:spPr>
          <a:xfrm>
            <a:off x="862236" y="8063307"/>
            <a:ext cx="575213" cy="243656"/>
          </a:xfrm>
          <a:prstGeom prst="rect">
            <a:avLst/>
          </a:prstGeom>
        </p:spPr>
        <p:txBody>
          <a:bodyPr vert="horz" wrap="square" lIns="0" tIns="12700" rIns="0" bIns="0" rtlCol="0">
            <a:spAutoFit/>
          </a:bodyPr>
          <a:lstStyle/>
          <a:p>
            <a:pPr>
              <a:lnSpc>
                <a:spcPct val="100000"/>
              </a:lnSpc>
              <a:spcBef>
                <a:spcPts val="100"/>
              </a:spcBef>
            </a:pPr>
            <a:r>
              <a:rPr sz="750" b="0" u="none">
                <a:solidFill>
                  <a:srgbClr val="231F20"/>
                </a:solidFill>
              </a:rPr>
              <a:t>Network adaptability</a:t>
            </a:r>
            <a:endParaRPr sz="750" dirty="0">
              <a:latin typeface="Arial" panose="020C0503030203020204" pitchFamily="34" charset="0"/>
              <a:cs typeface="方正兰亭黑简体"/>
            </a:endParaRPr>
          </a:p>
        </p:txBody>
      </p:sp>
      <p:sp>
        <p:nvSpPr>
          <p:cNvPr id="27" name="object 27"/>
          <p:cNvSpPr txBox="1"/>
          <p:nvPr/>
        </p:nvSpPr>
        <p:spPr>
          <a:xfrm>
            <a:off x="1961978" y="7943293"/>
            <a:ext cx="4971744" cy="463972"/>
          </a:xfrm>
          <a:prstGeom prst="rect">
            <a:avLst/>
          </a:prstGeom>
        </p:spPr>
        <p:txBody>
          <a:bodyPr vert="horz" wrap="square" lIns="0" tIns="45719" rIns="0" bIns="0" rtlCol="0">
            <a:spAutoFit/>
          </a:bodyPr>
          <a:lstStyle/>
          <a:p>
            <a:pPr>
              <a:lnSpc>
                <a:spcPct val="100000"/>
              </a:lnSpc>
              <a:spcBef>
                <a:spcPts val="359"/>
              </a:spcBef>
            </a:pPr>
            <a:r>
              <a:rPr sz="750" b="0" u="none">
                <a:solidFill>
                  <a:srgbClr val="231F20"/>
                </a:solidFill>
              </a:rPr>
              <a:t>IPv4 and IPv6, DiffServ, and URI call</a:t>
            </a:r>
            <a:endParaRPr sz="750" spc="-15" dirty="0">
              <a:solidFill>
                <a:srgbClr val="231F20"/>
              </a:solidFill>
              <a:latin typeface="Arial" panose="020C0503030203020204" pitchFamily="34" charset="0"/>
              <a:ea typeface="方正兰亭黑简体" panose="02000000000000000000" pitchFamily="2" charset="-122"/>
              <a:cs typeface="方正兰亭黑简体"/>
            </a:endParaRPr>
          </a:p>
          <a:p>
            <a:pPr marR="5080">
              <a:lnSpc>
                <a:spcPct val="130900"/>
              </a:lnSpc>
            </a:pPr>
            <a:r>
              <a:rPr sz="750" b="0" u="none">
                <a:solidFill>
                  <a:srgbClr val="231F20"/>
                </a:solidFill>
              </a:rPr>
              <a:t>Super Error Concealment (SEC), Automatic Repeat Request (ARQ), Forward Error Correction (FEC), Intelligent Rate Control (IRC), and Packet Loss Concealment (PLC)</a:t>
            </a:r>
          </a:p>
        </p:txBody>
      </p:sp>
      <p:sp>
        <p:nvSpPr>
          <p:cNvPr id="29" name="object 29"/>
          <p:cNvSpPr txBox="1"/>
          <p:nvPr/>
        </p:nvSpPr>
        <p:spPr>
          <a:xfrm>
            <a:off x="870585" y="9595595"/>
            <a:ext cx="785558" cy="243656"/>
          </a:xfrm>
          <a:prstGeom prst="rect">
            <a:avLst/>
          </a:prstGeom>
        </p:spPr>
        <p:txBody>
          <a:bodyPr vert="horz" wrap="square" lIns="0" tIns="12700" rIns="0" bIns="0" rtlCol="0">
            <a:spAutoFit/>
          </a:bodyPr>
          <a:lstStyle/>
          <a:p>
            <a:pPr marL="12700">
              <a:lnSpc>
                <a:spcPct val="100000"/>
              </a:lnSpc>
              <a:spcBef>
                <a:spcPts val="100"/>
              </a:spcBef>
            </a:pPr>
            <a:r>
              <a:rPr sz="750" b="0" u="none" dirty="0">
                <a:solidFill>
                  <a:srgbClr val="231F20"/>
                </a:solidFill>
              </a:rPr>
              <a:t>Certification and standards</a:t>
            </a:r>
            <a:endParaRPr sz="750" dirty="0">
              <a:latin typeface="Arial" panose="020C0503030203020204" pitchFamily="34" charset="0"/>
              <a:cs typeface="方正兰亭黑简体"/>
            </a:endParaRPr>
          </a:p>
        </p:txBody>
      </p:sp>
      <p:sp>
        <p:nvSpPr>
          <p:cNvPr id="30" name="object 30"/>
          <p:cNvSpPr txBox="1"/>
          <p:nvPr/>
        </p:nvSpPr>
        <p:spPr>
          <a:xfrm>
            <a:off x="1932723" y="9659900"/>
            <a:ext cx="4947233" cy="120546"/>
          </a:xfrm>
          <a:prstGeom prst="rect">
            <a:avLst/>
          </a:prstGeom>
        </p:spPr>
        <p:txBody>
          <a:bodyPr vert="horz" wrap="square" lIns="0" tIns="12700" rIns="0" bIns="0" rtlCol="0">
            <a:spAutoFit/>
          </a:bodyPr>
          <a:lstStyle/>
          <a:p>
            <a:pPr marL="12700">
              <a:lnSpc>
                <a:spcPct val="100000"/>
              </a:lnSpc>
              <a:spcBef>
                <a:spcPts val="100"/>
              </a:spcBef>
            </a:pPr>
            <a:r>
              <a:rPr sz="700" b="0" u="none" dirty="0">
                <a:solidFill>
                  <a:srgbClr val="231F20"/>
                </a:solidFill>
              </a:rPr>
              <a:t>CQC, CE (RoHS, REACH, and WEEE), Network Access License of MIIT, and Radio Type Approval Certification</a:t>
            </a:r>
            <a:endParaRPr sz="700" dirty="0">
              <a:latin typeface="Arial" panose="020C0503030203020204" pitchFamily="34" charset="0"/>
              <a:cs typeface="方正兰亭黑简体"/>
            </a:endParaRPr>
          </a:p>
        </p:txBody>
      </p:sp>
      <p:sp>
        <p:nvSpPr>
          <p:cNvPr id="31" name="object 31"/>
          <p:cNvSpPr txBox="1"/>
          <p:nvPr/>
        </p:nvSpPr>
        <p:spPr>
          <a:xfrm>
            <a:off x="848341" y="9255024"/>
            <a:ext cx="693421" cy="243656"/>
          </a:xfrm>
          <a:prstGeom prst="rect">
            <a:avLst/>
          </a:prstGeom>
        </p:spPr>
        <p:txBody>
          <a:bodyPr vert="horz" wrap="square" lIns="0" tIns="12700" rIns="0" bIns="0" rtlCol="0">
            <a:spAutoFit/>
          </a:bodyPr>
          <a:lstStyle/>
          <a:p>
            <a:pPr marL="12700">
              <a:lnSpc>
                <a:spcPct val="100000"/>
              </a:lnSpc>
              <a:spcBef>
                <a:spcPts val="100"/>
              </a:spcBef>
            </a:pPr>
            <a:r>
              <a:rPr sz="750" b="0" u="none" dirty="0">
                <a:solidFill>
                  <a:srgbClr val="231F20"/>
                </a:solidFill>
              </a:rPr>
              <a:t>Environment requirements</a:t>
            </a:r>
            <a:endParaRPr sz="750" dirty="0">
              <a:latin typeface="Arial" panose="020C0503030203020204" pitchFamily="34" charset="0"/>
              <a:cs typeface="方正兰亭黑简体"/>
            </a:endParaRPr>
          </a:p>
        </p:txBody>
      </p:sp>
      <p:sp>
        <p:nvSpPr>
          <p:cNvPr id="32" name="object 32"/>
          <p:cNvSpPr txBox="1"/>
          <p:nvPr/>
        </p:nvSpPr>
        <p:spPr>
          <a:xfrm>
            <a:off x="1961978" y="9127104"/>
            <a:ext cx="4489172" cy="499496"/>
          </a:xfrm>
          <a:prstGeom prst="rect">
            <a:avLst/>
          </a:prstGeom>
        </p:spPr>
        <p:txBody>
          <a:bodyPr vert="horz" wrap="square" lIns="0" tIns="50165" rIns="0" bIns="0" rtlCol="0">
            <a:spAutoFit/>
          </a:bodyPr>
          <a:lstStyle/>
          <a:p>
            <a:pPr marL="12700">
              <a:lnSpc>
                <a:spcPct val="100000"/>
              </a:lnSpc>
              <a:spcBef>
                <a:spcPts val="395"/>
              </a:spcBef>
            </a:pPr>
            <a:r>
              <a:rPr sz="750" b="0" u="none"/>
              <a:t>Temperature: 0℃ to 40℃ (operating state)                  -40℃ to +70℃ (non-operating state)</a:t>
            </a:r>
          </a:p>
          <a:p>
            <a:pPr marL="12700">
              <a:lnSpc>
                <a:spcPct val="100000"/>
              </a:lnSpc>
              <a:spcBef>
                <a:spcPts val="420"/>
              </a:spcBef>
            </a:pPr>
            <a:r>
              <a:rPr sz="750" b="0" u="none"/>
              <a:t>Relative humidity: 10% to 95% RH (operating state)     5% to 95% RH (non-operating state)</a:t>
            </a:r>
            <a:endParaRPr lang="en-US" sz="750" spc="-15" dirty="0">
              <a:latin typeface="Arial" panose="020C0503030203020204" pitchFamily="34" charset="0"/>
              <a:ea typeface="方正兰亭黑简体" panose="02000000000000000000" pitchFamily="2" charset="-122"/>
              <a:cs typeface="方正兰亭黑简体"/>
            </a:endParaRPr>
          </a:p>
          <a:p>
            <a:pPr marL="12700" marR="5080">
              <a:lnSpc>
                <a:spcPts val="1320"/>
              </a:lnSpc>
              <a:spcBef>
                <a:spcPts val="5"/>
              </a:spcBef>
            </a:pPr>
            <a:r>
              <a:rPr sz="750" b="0" u="none"/>
              <a:t>Ambient noise: &lt; 46 dBA SPL</a:t>
            </a:r>
          </a:p>
        </p:txBody>
      </p:sp>
      <p:sp>
        <p:nvSpPr>
          <p:cNvPr id="37" name="object 37"/>
          <p:cNvSpPr txBox="1"/>
          <p:nvPr/>
        </p:nvSpPr>
        <p:spPr>
          <a:xfrm>
            <a:off x="870585" y="5494676"/>
            <a:ext cx="701564" cy="128240"/>
          </a:xfrm>
          <a:prstGeom prst="rect">
            <a:avLst/>
          </a:prstGeom>
        </p:spPr>
        <p:txBody>
          <a:bodyPr vert="horz" wrap="square" lIns="0" tIns="12700" rIns="0" bIns="0" rtlCol="0">
            <a:spAutoFit/>
          </a:bodyPr>
          <a:lstStyle/>
          <a:p>
            <a:pPr>
              <a:lnSpc>
                <a:spcPct val="100000"/>
              </a:lnSpc>
              <a:spcBef>
                <a:spcPts val="100"/>
              </a:spcBef>
            </a:pPr>
            <a:r>
              <a:rPr sz="750" b="0" u="none" dirty="0">
                <a:solidFill>
                  <a:srgbClr val="231F20"/>
                </a:solidFill>
              </a:rPr>
              <a:t>Audio features</a:t>
            </a:r>
            <a:endParaRPr sz="750" dirty="0">
              <a:latin typeface="Arial" panose="020C0503030203020204" pitchFamily="34" charset="0"/>
              <a:cs typeface="方正兰亭黑简体"/>
            </a:endParaRPr>
          </a:p>
        </p:txBody>
      </p:sp>
      <p:sp>
        <p:nvSpPr>
          <p:cNvPr id="38" name="object 38"/>
          <p:cNvSpPr txBox="1"/>
          <p:nvPr/>
        </p:nvSpPr>
        <p:spPr>
          <a:xfrm>
            <a:off x="1968060" y="5480978"/>
            <a:ext cx="4812726" cy="249414"/>
          </a:xfrm>
          <a:prstGeom prst="rect">
            <a:avLst/>
          </a:prstGeom>
        </p:spPr>
        <p:txBody>
          <a:bodyPr vert="horz" wrap="square" lIns="0" tIns="12700" rIns="0" bIns="0" rtlCol="0">
            <a:spAutoFit/>
          </a:bodyPr>
          <a:lstStyle/>
          <a:p>
            <a:pPr marR="5080">
              <a:lnSpc>
                <a:spcPct val="100000"/>
              </a:lnSpc>
              <a:spcBef>
                <a:spcPts val="100"/>
              </a:spcBef>
            </a:pPr>
            <a:r>
              <a:rPr sz="750" b="0" u="none" dirty="0">
                <a:solidFill>
                  <a:srgbClr val="231F20"/>
                </a:solidFill>
              </a:rPr>
              <a:t>Acoustic Echo Cancellation (AEC), Automatic Noise Suppression (ANS), Automatic Gain Control (AGC), </a:t>
            </a:r>
            <a:r>
              <a:rPr sz="750" b="0" u="none" dirty="0" err="1">
                <a:solidFill>
                  <a:srgbClr val="231F20"/>
                </a:solidFill>
              </a:rPr>
              <a:t>VoiceClear</a:t>
            </a:r>
            <a:r>
              <a:rPr sz="750" b="0" u="none" dirty="0">
                <a:solidFill>
                  <a:srgbClr val="231F20"/>
                </a:solidFill>
              </a:rPr>
              <a:t>, </a:t>
            </a:r>
            <a:r>
              <a:rPr sz="750" b="0" u="none" dirty="0" err="1">
                <a:solidFill>
                  <a:srgbClr val="231F20"/>
                </a:solidFill>
              </a:rPr>
              <a:t>AudioEnhancer</a:t>
            </a:r>
            <a:r>
              <a:rPr sz="750" b="0" u="none" dirty="0">
                <a:solidFill>
                  <a:srgbClr val="231F20"/>
                </a:solidFill>
              </a:rPr>
              <a:t>, and lip synchronization</a:t>
            </a:r>
          </a:p>
        </p:txBody>
      </p:sp>
      <p:sp>
        <p:nvSpPr>
          <p:cNvPr id="39" name="object 39"/>
          <p:cNvSpPr txBox="1"/>
          <p:nvPr/>
        </p:nvSpPr>
        <p:spPr>
          <a:xfrm>
            <a:off x="850353" y="5154278"/>
            <a:ext cx="995408" cy="128240"/>
          </a:xfrm>
          <a:prstGeom prst="rect">
            <a:avLst/>
          </a:prstGeom>
        </p:spPr>
        <p:txBody>
          <a:bodyPr vert="horz" wrap="square" lIns="0" tIns="12700" rIns="0" bIns="0" rtlCol="0">
            <a:spAutoFit/>
          </a:bodyPr>
          <a:lstStyle/>
          <a:p>
            <a:pPr marL="12700">
              <a:lnSpc>
                <a:spcPct val="100000"/>
              </a:lnSpc>
              <a:spcBef>
                <a:spcPts val="100"/>
              </a:spcBef>
            </a:pPr>
            <a:r>
              <a:rPr sz="750" b="0" u="none" dirty="0">
                <a:solidFill>
                  <a:srgbClr val="231F20"/>
                </a:solidFill>
              </a:rPr>
              <a:t>Other video features</a:t>
            </a:r>
            <a:endParaRPr sz="750" dirty="0">
              <a:latin typeface="Arial" panose="020C0503030203020204" pitchFamily="34" charset="0"/>
              <a:cs typeface="方正兰亭黑简体"/>
            </a:endParaRPr>
          </a:p>
        </p:txBody>
      </p:sp>
      <p:sp>
        <p:nvSpPr>
          <p:cNvPr id="40" name="object 40"/>
          <p:cNvSpPr txBox="1"/>
          <p:nvPr/>
        </p:nvSpPr>
        <p:spPr>
          <a:xfrm>
            <a:off x="1968060" y="4858861"/>
            <a:ext cx="3353979" cy="635815"/>
          </a:xfrm>
          <a:prstGeom prst="rect">
            <a:avLst/>
          </a:prstGeom>
        </p:spPr>
        <p:txBody>
          <a:bodyPr vert="horz" wrap="square" lIns="0" tIns="12700" rIns="0" bIns="0" rtlCol="0">
            <a:spAutoFit/>
          </a:bodyPr>
          <a:lstStyle/>
          <a:p>
            <a:pPr marL="12700" marR="5080">
              <a:lnSpc>
                <a:spcPct val="130900"/>
              </a:lnSpc>
              <a:spcBef>
                <a:spcPts val="100"/>
              </a:spcBef>
            </a:pPr>
            <a:r>
              <a:rPr sz="750" b="0" u="none" dirty="0">
                <a:solidFill>
                  <a:srgbClr val="231F20"/>
                </a:solidFill>
              </a:rPr>
              <a:t>Picture-in-picture (</a:t>
            </a:r>
            <a:r>
              <a:rPr sz="750" b="0" u="none" dirty="0" err="1">
                <a:solidFill>
                  <a:srgbClr val="231F20"/>
                </a:solidFill>
              </a:rPr>
              <a:t>PiP</a:t>
            </a:r>
            <a:r>
              <a:rPr sz="750" b="0" u="none" dirty="0">
                <a:solidFill>
                  <a:srgbClr val="231F20"/>
                </a:solidFill>
              </a:rPr>
              <a:t>) and picture out picture (</a:t>
            </a:r>
            <a:r>
              <a:rPr sz="750" b="0" u="none" dirty="0" err="1">
                <a:solidFill>
                  <a:srgbClr val="231F20"/>
                </a:solidFill>
              </a:rPr>
              <a:t>PoP</a:t>
            </a:r>
            <a:r>
              <a:rPr sz="750" b="0" u="none" dirty="0">
                <a:solidFill>
                  <a:srgbClr val="231F20"/>
                </a:solidFill>
              </a:rPr>
              <a:t>) display modes</a:t>
            </a:r>
            <a:endParaRPr lang="en-US" sz="750" dirty="0">
              <a:solidFill>
                <a:srgbClr val="231F20"/>
              </a:solidFill>
              <a:latin typeface="Arial" panose="020C0503030203020204" pitchFamily="34" charset="0"/>
              <a:ea typeface="方正兰亭黑简体" panose="02000000000000000000" pitchFamily="2" charset="-122"/>
              <a:cs typeface="方正兰亭黑简体"/>
            </a:endParaRPr>
          </a:p>
          <a:p>
            <a:pPr marL="12700" marR="5080">
              <a:lnSpc>
                <a:spcPct val="130900"/>
              </a:lnSpc>
              <a:spcBef>
                <a:spcPts val="100"/>
              </a:spcBef>
            </a:pPr>
            <a:r>
              <a:rPr sz="750" b="0" u="none" dirty="0">
                <a:solidFill>
                  <a:srgbClr val="231F20"/>
                </a:solidFill>
              </a:rPr>
              <a:t>Video Motion Enhancement (VME)</a:t>
            </a:r>
            <a:endParaRPr sz="750" dirty="0">
              <a:latin typeface="Arial" panose="020C0503030203020204" pitchFamily="34" charset="0"/>
              <a:ea typeface="方正兰亭黑简体" panose="02000000000000000000" pitchFamily="2" charset="-122"/>
              <a:cs typeface="方正兰亭黑简体"/>
            </a:endParaRPr>
          </a:p>
          <a:p>
            <a:pPr marL="12700" marR="1501775">
              <a:lnSpc>
                <a:spcPts val="1160"/>
              </a:lnSpc>
              <a:spcBef>
                <a:spcPts val="30"/>
              </a:spcBef>
            </a:pPr>
            <a:r>
              <a:rPr sz="750" b="0" u="none" dirty="0">
                <a:solidFill>
                  <a:srgbClr val="231F20"/>
                </a:solidFill>
              </a:rPr>
              <a:t>Video Intensifier</a:t>
            </a:r>
            <a:endParaRPr lang="en-US" sz="750" spc="-25" dirty="0">
              <a:solidFill>
                <a:srgbClr val="231F20"/>
              </a:solidFill>
              <a:latin typeface="Arial" panose="020C0503030203020204" pitchFamily="34" charset="0"/>
              <a:ea typeface="方正兰亭黑简体" panose="02000000000000000000" pitchFamily="2" charset="-122"/>
              <a:cs typeface="方正兰亭黑简体"/>
            </a:endParaRPr>
          </a:p>
          <a:p>
            <a:pPr marL="12700" marR="1501775">
              <a:lnSpc>
                <a:spcPts val="1160"/>
              </a:lnSpc>
              <a:spcBef>
                <a:spcPts val="30"/>
              </a:spcBef>
            </a:pPr>
            <a:r>
              <a:rPr sz="750" b="0" u="none" dirty="0">
                <a:solidFill>
                  <a:srgbClr val="231F20"/>
                </a:solidFill>
              </a:rPr>
              <a:t>View Processing</a:t>
            </a:r>
            <a:endParaRPr sz="750" dirty="0">
              <a:latin typeface="Arial" panose="020C0503030203020204" pitchFamily="34" charset="0"/>
              <a:ea typeface="方正兰亭黑简体" panose="02000000000000000000" pitchFamily="2" charset="-122"/>
              <a:cs typeface="方正兰亭黑简体"/>
            </a:endParaRPr>
          </a:p>
        </p:txBody>
      </p:sp>
      <p:sp>
        <p:nvSpPr>
          <p:cNvPr id="41" name="object 41"/>
          <p:cNvSpPr txBox="1"/>
          <p:nvPr/>
        </p:nvSpPr>
        <p:spPr>
          <a:xfrm>
            <a:off x="853376" y="8600368"/>
            <a:ext cx="406400" cy="243656"/>
          </a:xfrm>
          <a:prstGeom prst="rect">
            <a:avLst/>
          </a:prstGeom>
        </p:spPr>
        <p:txBody>
          <a:bodyPr vert="horz" wrap="square" lIns="0" tIns="12700" rIns="0" bIns="0" rtlCol="0">
            <a:spAutoFit/>
          </a:bodyPr>
          <a:lstStyle/>
          <a:p>
            <a:pPr marL="12700">
              <a:lnSpc>
                <a:spcPct val="100000"/>
              </a:lnSpc>
              <a:spcBef>
                <a:spcPts val="100"/>
              </a:spcBef>
            </a:pPr>
            <a:r>
              <a:rPr sz="750" b="0" u="none" dirty="0">
                <a:solidFill>
                  <a:srgbClr val="231F20"/>
                </a:solidFill>
              </a:rPr>
              <a:t>Network Security</a:t>
            </a:r>
            <a:endParaRPr sz="750" dirty="0">
              <a:latin typeface="Arial" panose="020C0503030203020204" pitchFamily="34" charset="0"/>
              <a:cs typeface="方正兰亭黑简体"/>
            </a:endParaRPr>
          </a:p>
        </p:txBody>
      </p:sp>
      <p:sp>
        <p:nvSpPr>
          <p:cNvPr id="42" name="object 42"/>
          <p:cNvSpPr txBox="1"/>
          <p:nvPr/>
        </p:nvSpPr>
        <p:spPr>
          <a:xfrm>
            <a:off x="1961978" y="8434138"/>
            <a:ext cx="4326800" cy="585417"/>
          </a:xfrm>
          <a:prstGeom prst="rect">
            <a:avLst/>
          </a:prstGeom>
        </p:spPr>
        <p:txBody>
          <a:bodyPr vert="horz" wrap="square" lIns="0" tIns="12700" rIns="0" bIns="0" rtlCol="0">
            <a:spAutoFit/>
          </a:bodyPr>
          <a:lstStyle/>
          <a:p>
            <a:pPr marL="12700" marR="876935">
              <a:spcBef>
                <a:spcPts val="100"/>
              </a:spcBef>
            </a:pPr>
            <a:r>
              <a:rPr sz="750" b="0" u="none" dirty="0">
                <a:solidFill>
                  <a:srgbClr val="231F20"/>
                </a:solidFill>
              </a:rPr>
              <a:t>H.235/TLS for signaling encryption</a:t>
            </a:r>
            <a:endParaRPr lang="en-US" sz="750" spc="-15" dirty="0">
              <a:solidFill>
                <a:srgbClr val="231F20"/>
              </a:solidFill>
              <a:latin typeface="Arial" panose="020C0503030203020204" pitchFamily="34" charset="0"/>
              <a:ea typeface="方正兰亭黑简体" panose="02000000000000000000" pitchFamily="2" charset="-122"/>
              <a:cs typeface="方正兰亭黑简体"/>
            </a:endParaRPr>
          </a:p>
          <a:p>
            <a:pPr marL="12700" marR="876935">
              <a:lnSpc>
                <a:spcPct val="125000"/>
              </a:lnSpc>
              <a:spcBef>
                <a:spcPts val="100"/>
              </a:spcBef>
            </a:pPr>
            <a:r>
              <a:rPr sz="750" b="0" u="none" dirty="0">
                <a:solidFill>
                  <a:srgbClr val="231F20"/>
                </a:solidFill>
              </a:rPr>
              <a:t>SRTP media encryption</a:t>
            </a:r>
            <a:endParaRPr sz="750" spc="-15" dirty="0">
              <a:solidFill>
                <a:srgbClr val="231F20"/>
              </a:solidFill>
              <a:latin typeface="Arial" panose="020C0503030203020204" pitchFamily="34" charset="0"/>
              <a:ea typeface="方正兰亭黑简体" panose="02000000000000000000" pitchFamily="2" charset="-122"/>
              <a:cs typeface="方正兰亭黑简体"/>
            </a:endParaRPr>
          </a:p>
          <a:p>
            <a:pPr marL="12700" marR="5080">
              <a:lnSpc>
                <a:spcPct val="125000"/>
              </a:lnSpc>
              <a:spcBef>
                <a:spcPts val="60"/>
              </a:spcBef>
            </a:pPr>
            <a:r>
              <a:rPr sz="750" b="0" u="none" dirty="0">
                <a:solidFill>
                  <a:srgbClr val="231F20"/>
                </a:solidFill>
              </a:rPr>
              <a:t>Conference access password, conference control password, and administrator password</a:t>
            </a:r>
            <a:endParaRPr lang="en-US" sz="750" spc="-15" dirty="0">
              <a:solidFill>
                <a:srgbClr val="231F20"/>
              </a:solidFill>
              <a:latin typeface="Arial" panose="020C0503030203020204" pitchFamily="34" charset="0"/>
              <a:ea typeface="方正兰亭黑简体" panose="02000000000000000000" pitchFamily="2" charset="-122"/>
              <a:cs typeface="方正兰亭黑简体"/>
            </a:endParaRPr>
          </a:p>
          <a:p>
            <a:pPr marL="12700" marR="5080">
              <a:lnSpc>
                <a:spcPct val="125000"/>
              </a:lnSpc>
              <a:spcBef>
                <a:spcPts val="60"/>
              </a:spcBef>
            </a:pPr>
            <a:r>
              <a:rPr sz="750" b="0" u="none" dirty="0">
                <a:solidFill>
                  <a:srgbClr val="231F20"/>
                </a:solidFill>
              </a:rPr>
              <a:t>Dual-stream encryption</a:t>
            </a:r>
            <a:endParaRPr lang="en-US" sz="750" spc="-15"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3" name="object 43"/>
          <p:cNvSpPr/>
          <p:nvPr/>
        </p:nvSpPr>
        <p:spPr>
          <a:xfrm>
            <a:off x="794055" y="9839251"/>
            <a:ext cx="6005119" cy="3175"/>
          </a:xfrm>
          <a:prstGeom prst="rect">
            <a:avLst/>
          </a:prstGeom>
          <a:blipFill>
            <a:blip r:embed="rId7" cstate="print"/>
            <a:stretch>
              <a:fillRect/>
            </a:stretch>
          </a:blipFill>
        </p:spPr>
        <p:txBody>
          <a:bodyPr wrap="square" lIns="0" tIns="0" rIns="0" bIns="0" rtlCol="0"/>
          <a:lstStyle/>
          <a:p>
            <a:endParaRPr>
              <a:latin typeface="Arial" panose="020C0503030203020204" pitchFamily="34" charset="0"/>
            </a:endParaRPr>
          </a:p>
        </p:txBody>
      </p:sp>
      <p:sp>
        <p:nvSpPr>
          <p:cNvPr id="45" name="矩形 44"/>
          <p:cNvSpPr/>
          <p:nvPr/>
        </p:nvSpPr>
        <p:spPr>
          <a:xfrm>
            <a:off x="712936" y="1044824"/>
            <a:ext cx="943207" cy="230832"/>
          </a:xfrm>
          <a:prstGeom prst="rect">
            <a:avLst/>
          </a:prstGeom>
        </p:spPr>
        <p:txBody>
          <a:bodyPr wrap="none">
            <a:spAutoFit/>
          </a:bodyPr>
          <a:lstStyle/>
          <a:p>
            <a:pPr marL="65405">
              <a:lnSpc>
                <a:spcPct val="100000"/>
              </a:lnSpc>
              <a:spcBef>
                <a:spcPts val="265"/>
              </a:spcBef>
            </a:pPr>
            <a:r>
              <a:rPr sz="900" b="0" u="none">
                <a:solidFill>
                  <a:srgbClr val="FFFFFF"/>
                </a:solidFill>
              </a:rPr>
              <a:t>Components</a:t>
            </a:r>
            <a:endParaRPr lang="zh-CN" altLang="en-US" sz="900" dirty="0">
              <a:latin typeface="Arial" panose="020C0503030203020204" pitchFamily="34" charset="0"/>
              <a:ea typeface="方正兰亭黑简体" panose="02000000000000000000" pitchFamily="2" charset="-122"/>
              <a:cs typeface="Arial Unicode MS"/>
            </a:endParaRPr>
          </a:p>
        </p:txBody>
      </p:sp>
      <p:sp>
        <p:nvSpPr>
          <p:cNvPr id="46" name="object 15"/>
          <p:cNvSpPr txBox="1"/>
          <p:nvPr/>
        </p:nvSpPr>
        <p:spPr>
          <a:xfrm>
            <a:off x="793310" y="1224527"/>
            <a:ext cx="6016625" cy="150041"/>
          </a:xfrm>
          <a:prstGeom prst="rect">
            <a:avLst/>
          </a:prstGeom>
          <a:solidFill>
            <a:srgbClr val="E5F4FC"/>
          </a:solidFill>
        </p:spPr>
        <p:txBody>
          <a:bodyPr vert="horz" wrap="square" lIns="0" tIns="34290" rIns="0" bIns="0" rtlCol="0">
            <a:spAutoFit/>
          </a:bodyPr>
          <a:lstStyle/>
          <a:p>
            <a:pPr marL="69850">
              <a:lnSpc>
                <a:spcPct val="100000"/>
              </a:lnSpc>
              <a:spcBef>
                <a:spcPts val="270"/>
              </a:spcBef>
              <a:spcAft>
                <a:spcPts val="270"/>
              </a:spcAft>
              <a:tabLst>
                <a:tab pos="939800" algn="l"/>
              </a:tabLst>
            </a:pPr>
            <a:r>
              <a:rPr sz="750" b="0" u="none">
                <a:solidFill>
                  <a:srgbClr val="231F20"/>
                </a:solidFill>
              </a:rPr>
              <a:t>Ultra-HD codec, ultra-HD camera (optional), microphone array (optional), Touch panel, cables, and power adapter</a:t>
            </a:r>
          </a:p>
        </p:txBody>
      </p:sp>
      <p:sp>
        <p:nvSpPr>
          <p:cNvPr id="47" name="矩形 46"/>
          <p:cNvSpPr/>
          <p:nvPr/>
        </p:nvSpPr>
        <p:spPr>
          <a:xfrm>
            <a:off x="715234" y="1385730"/>
            <a:ext cx="1643720" cy="230832"/>
          </a:xfrm>
          <a:prstGeom prst="rect">
            <a:avLst/>
          </a:prstGeom>
        </p:spPr>
        <p:txBody>
          <a:bodyPr wrap="none">
            <a:spAutoFit/>
          </a:bodyPr>
          <a:lstStyle/>
          <a:p>
            <a:pPr marL="65405">
              <a:lnSpc>
                <a:spcPct val="100000"/>
              </a:lnSpc>
              <a:spcBef>
                <a:spcPts val="265"/>
              </a:spcBef>
            </a:pPr>
            <a:r>
              <a:rPr sz="900" b="0" u="none">
                <a:solidFill>
                  <a:srgbClr val="FFFFFF"/>
                </a:solidFill>
              </a:rPr>
              <a:t>Communications Protocols</a:t>
            </a:r>
            <a:endParaRPr lang="zh-CN" altLang="en-US" sz="900" dirty="0">
              <a:latin typeface="Arial" panose="020C0503030203020204" pitchFamily="34" charset="0"/>
              <a:ea typeface="方正兰亭黑简体" panose="02000000000000000000" pitchFamily="2" charset="-122"/>
              <a:cs typeface="Arial Unicode MS"/>
            </a:endParaRPr>
          </a:p>
        </p:txBody>
      </p:sp>
      <p:sp>
        <p:nvSpPr>
          <p:cNvPr id="48" name="object 15"/>
          <p:cNvSpPr txBox="1"/>
          <p:nvPr/>
        </p:nvSpPr>
        <p:spPr>
          <a:xfrm>
            <a:off x="777342" y="1599199"/>
            <a:ext cx="6030289" cy="277099"/>
          </a:xfrm>
          <a:prstGeom prst="rect">
            <a:avLst/>
          </a:prstGeom>
          <a:solidFill>
            <a:srgbClr val="E5F4FC"/>
          </a:solidFill>
        </p:spPr>
        <p:txBody>
          <a:bodyPr vert="horz" wrap="square" lIns="0" tIns="34290" rIns="0" bIns="0" rtlCol="0">
            <a:spAutoFit/>
          </a:bodyPr>
          <a:lstStyle/>
          <a:p>
            <a:pPr marL="69850">
              <a:lnSpc>
                <a:spcPct val="100000"/>
              </a:lnSpc>
              <a:spcBef>
                <a:spcPts val="270"/>
              </a:spcBef>
              <a:spcAft>
                <a:spcPts val="270"/>
              </a:spcAft>
              <a:tabLst>
                <a:tab pos="939800" algn="l"/>
              </a:tabLst>
            </a:pPr>
            <a:endParaRPr sz="750" u="none" dirty="0">
              <a:solidFill>
                <a:srgbClr val="231F20"/>
              </a:solidFill>
              <a:latin typeface="Arial" panose="020C0503030203020204" pitchFamily="34" charset="0"/>
            </a:endParaRPr>
          </a:p>
        </p:txBody>
      </p:sp>
      <p:sp>
        <p:nvSpPr>
          <p:cNvPr id="50" name="矩形 49"/>
          <p:cNvSpPr/>
          <p:nvPr/>
        </p:nvSpPr>
        <p:spPr>
          <a:xfrm>
            <a:off x="707284" y="2966620"/>
            <a:ext cx="1028167" cy="230832"/>
          </a:xfrm>
          <a:prstGeom prst="rect">
            <a:avLst/>
          </a:prstGeom>
        </p:spPr>
        <p:txBody>
          <a:bodyPr wrap="none">
            <a:spAutoFit/>
          </a:bodyPr>
          <a:lstStyle/>
          <a:p>
            <a:pPr marL="65405">
              <a:lnSpc>
                <a:spcPct val="100000"/>
              </a:lnSpc>
              <a:spcBef>
                <a:spcPts val="265"/>
              </a:spcBef>
            </a:pPr>
            <a:r>
              <a:rPr sz="900" b="0" u="none">
                <a:solidFill>
                  <a:srgbClr val="FFFFFF"/>
                </a:solidFill>
              </a:rPr>
              <a:t>Video Features</a:t>
            </a:r>
            <a:endParaRPr lang="zh-CN" altLang="en-US" sz="900" dirty="0">
              <a:latin typeface="Arial" panose="020C0503030203020204" pitchFamily="34" charset="0"/>
              <a:ea typeface="方正兰亭黑简体" panose="02000000000000000000" pitchFamily="2" charset="-122"/>
              <a:cs typeface="Arial Unicode MS"/>
            </a:endParaRPr>
          </a:p>
        </p:txBody>
      </p:sp>
      <p:sp>
        <p:nvSpPr>
          <p:cNvPr id="55" name="object 32"/>
          <p:cNvSpPr txBox="1"/>
          <p:nvPr/>
        </p:nvSpPr>
        <p:spPr>
          <a:xfrm>
            <a:off x="1968060" y="3184507"/>
            <a:ext cx="4756467" cy="767518"/>
          </a:xfrm>
          <a:prstGeom prst="rect">
            <a:avLst/>
          </a:prstGeom>
        </p:spPr>
        <p:txBody>
          <a:bodyPr vert="horz" wrap="square" lIns="0" tIns="0" rIns="0" bIns="0" rtlCol="0">
            <a:spAutoFit/>
          </a:bodyPr>
          <a:lstStyle/>
          <a:p>
            <a:pPr marL="12700" marR="5080">
              <a:lnSpc>
                <a:spcPct val="133300"/>
              </a:lnSpc>
            </a:pPr>
            <a:r>
              <a:rPr sz="750" b="0" u="none">
                <a:solidFill>
                  <a:srgbClr val="231F20"/>
                </a:solidFill>
              </a:rPr>
              <a:t>HDMI input: 640 x 480 60/72/75/85 fps, 800 x 600 56/60/72/75/85 fps, 1024 x 768 60/70/75/85 fps, 1152 x 864 60/75/85 fps, 1280 x 600 60 fps, 1280 x 720 60/75/85 fps, 1280 x 768 60/75/85 fps, 1280 x 800 60/75/85 fps, 1280 x 960 60/75/85 fps, 1280 x 1024 60/75/85 fps, 1360 x 768 60 fps, 1366 x 768 60 fps, 1440 x 900 60 fps, 1400 x 1050 60 fps, 1600 x 900 60 fps, 1600 x 1200 60 fps, 1680 x 1050 60 fps, 1920 x 1080 24/25/30/50/60 fps, 1920 x 1200 60 fps, 3840 x 2160 25/30/50/60 fps</a:t>
            </a:r>
            <a:endParaRPr lang="en-US" sz="750" spc="-5" dirty="0">
              <a:solidFill>
                <a:srgbClr val="231F20"/>
              </a:solidFill>
              <a:latin typeface="Arial" panose="020C0503030203020204" pitchFamily="34" charset="0"/>
              <a:ea typeface="微软雅黑" panose="020B0503020204020204" pitchFamily="34" charset="-122"/>
              <a:cs typeface="方正兰亭纤黑_GBK"/>
            </a:endParaRPr>
          </a:p>
        </p:txBody>
      </p:sp>
      <p:sp>
        <p:nvSpPr>
          <p:cNvPr id="56" name="object 46"/>
          <p:cNvSpPr txBox="1"/>
          <p:nvPr/>
        </p:nvSpPr>
        <p:spPr>
          <a:xfrm>
            <a:off x="850352" y="3800858"/>
            <a:ext cx="995409" cy="230832"/>
          </a:xfrm>
          <a:prstGeom prst="rect">
            <a:avLst/>
          </a:prstGeom>
        </p:spPr>
        <p:txBody>
          <a:bodyPr vert="horz" wrap="square" lIns="0" tIns="0" rIns="0" bIns="0" rtlCol="0">
            <a:spAutoFit/>
          </a:bodyPr>
          <a:lstStyle/>
          <a:p>
            <a:pPr marL="12700">
              <a:lnSpc>
                <a:spcPct val="100000"/>
              </a:lnSpc>
            </a:pPr>
            <a:r>
              <a:rPr sz="750" b="0" u="none">
                <a:solidFill>
                  <a:srgbClr val="231F20"/>
                </a:solidFill>
              </a:rPr>
              <a:t>Presentation resolution</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57" name="object 32"/>
          <p:cNvSpPr txBox="1"/>
          <p:nvPr/>
        </p:nvSpPr>
        <p:spPr>
          <a:xfrm>
            <a:off x="1968060" y="3950490"/>
            <a:ext cx="5529930" cy="940642"/>
          </a:xfrm>
          <a:prstGeom prst="rect">
            <a:avLst/>
          </a:prstGeom>
        </p:spPr>
        <p:txBody>
          <a:bodyPr vert="horz" wrap="square" lIns="0" tIns="0" rIns="0" bIns="0" rtlCol="0">
            <a:spAutoFit/>
          </a:bodyPr>
          <a:lstStyle/>
          <a:p>
            <a:pPr marL="12700" marR="819785">
              <a:lnSpc>
                <a:spcPct val="133300"/>
              </a:lnSpc>
            </a:pPr>
            <a:r>
              <a:rPr sz="750" b="0" u="none">
                <a:solidFill>
                  <a:srgbClr val="231F20"/>
                </a:solidFill>
              </a:rPr>
              <a:t>Codec resolution: CIF (352 x 288), 640 x 480, 4CIF (704 x 576), 800 x 600, 1024 x 768, 720p (1280 x 720), 1280 x 1024, 448p (768 x 448), 1080p (1920 x 1080), 1600 x 1200, 1920 x 1200, 1152 x 864, 1280 x 600, 1280 x 768, 1280 x 800, 1280 x 960, 1360 x 768, 1366 x 768, 1440 x 900, 1400 x 1050, 1600 x 900, 1680 x 1050, 2048 x 1152, 2048 x 1236, 2048 x 1536, 2048 x 1556, 2560 x 1440, 2560 x 1600, 2560 x 2048, 2880 x 1620, 2880 x 1800, 3200 x 1800, 4K (3840 x 2160)</a:t>
            </a:r>
            <a:endParaRPr lang="en-US" sz="750" spc="-5" dirty="0">
              <a:solidFill>
                <a:srgbClr val="231F20"/>
              </a:solidFill>
              <a:latin typeface="Arial" panose="020C0503030203020204" pitchFamily="34" charset="0"/>
              <a:ea typeface="微软雅黑" panose="020B0503020204020204" pitchFamily="34" charset="-122"/>
              <a:cs typeface="方正兰亭纤黑_GBK"/>
            </a:endParaRPr>
          </a:p>
          <a:p>
            <a:pPr marL="12700" marR="819785">
              <a:lnSpc>
                <a:spcPct val="150000"/>
              </a:lnSpc>
            </a:pPr>
            <a:r>
              <a:rPr sz="750" b="0" u="none">
                <a:solidFill>
                  <a:srgbClr val="231F20"/>
                </a:solidFill>
              </a:rPr>
              <a:t>Outputs: 1920 x 1080, 3840 x 2160</a:t>
            </a:r>
          </a:p>
        </p:txBody>
      </p:sp>
      <p:sp>
        <p:nvSpPr>
          <p:cNvPr id="59" name="矩形 58"/>
          <p:cNvSpPr/>
          <p:nvPr/>
        </p:nvSpPr>
        <p:spPr>
          <a:xfrm>
            <a:off x="673210" y="5781386"/>
            <a:ext cx="1166025" cy="230832"/>
          </a:xfrm>
          <a:prstGeom prst="rect">
            <a:avLst/>
          </a:prstGeom>
        </p:spPr>
        <p:txBody>
          <a:bodyPr wrap="none">
            <a:spAutoFit/>
          </a:bodyPr>
          <a:lstStyle/>
          <a:p>
            <a:pPr marL="65405">
              <a:lnSpc>
                <a:spcPct val="100000"/>
              </a:lnSpc>
              <a:spcBef>
                <a:spcPts val="265"/>
              </a:spcBef>
            </a:pPr>
            <a:r>
              <a:rPr sz="900" b="0" u="none">
                <a:solidFill>
                  <a:srgbClr val="FFFFFF"/>
                </a:solidFill>
              </a:rPr>
              <a:t>Meeting Features</a:t>
            </a:r>
            <a:endParaRPr lang="zh-CN" altLang="en-US" sz="900" dirty="0">
              <a:latin typeface="Arial" panose="020C0503030203020204" pitchFamily="34" charset="0"/>
              <a:ea typeface="方正兰亭黑简体" panose="02000000000000000000" pitchFamily="2" charset="-122"/>
              <a:cs typeface="Arial Unicode MS"/>
            </a:endParaRPr>
          </a:p>
        </p:txBody>
      </p:sp>
      <p:sp>
        <p:nvSpPr>
          <p:cNvPr id="60" name="矩形 59"/>
          <p:cNvSpPr/>
          <p:nvPr/>
        </p:nvSpPr>
        <p:spPr>
          <a:xfrm>
            <a:off x="696538" y="7728305"/>
            <a:ext cx="1350370" cy="230832"/>
          </a:xfrm>
          <a:prstGeom prst="rect">
            <a:avLst/>
          </a:prstGeom>
        </p:spPr>
        <p:txBody>
          <a:bodyPr wrap="none">
            <a:spAutoFit/>
          </a:bodyPr>
          <a:lstStyle/>
          <a:p>
            <a:pPr marL="65405">
              <a:lnSpc>
                <a:spcPct val="100000"/>
              </a:lnSpc>
              <a:spcBef>
                <a:spcPts val="265"/>
              </a:spcBef>
            </a:pPr>
            <a:r>
              <a:rPr sz="900" b="0" u="none">
                <a:solidFill>
                  <a:srgbClr val="FFFFFF"/>
                </a:solidFill>
              </a:rPr>
              <a:t>Security and Stability</a:t>
            </a:r>
            <a:endParaRPr lang="zh-CN" altLang="en-US" sz="900" dirty="0">
              <a:latin typeface="Arial" panose="020C0503030203020204" pitchFamily="34" charset="0"/>
              <a:ea typeface="方正兰亭黑简体" panose="02000000000000000000" pitchFamily="2" charset="-122"/>
              <a:cs typeface="Arial Unicode MS"/>
            </a:endParaRPr>
          </a:p>
        </p:txBody>
      </p:sp>
      <p:sp>
        <p:nvSpPr>
          <p:cNvPr id="51" name="object 33"/>
          <p:cNvSpPr/>
          <p:nvPr/>
        </p:nvSpPr>
        <p:spPr>
          <a:xfrm>
            <a:off x="473527" y="632594"/>
            <a:ext cx="1372235" cy="303110"/>
          </a:xfrm>
          <a:prstGeom prst="rect">
            <a:avLst/>
          </a:prstGeom>
          <a:blipFill>
            <a:blip r:embed="rId8" cstate="print"/>
            <a:stretch>
              <a:fillRect/>
            </a:stretch>
          </a:blipFill>
        </p:spPr>
        <p:txBody>
          <a:bodyPr wrap="square" lIns="0" tIns="0" rIns="0" bIns="0" rtlCol="0"/>
          <a:lstStyle/>
          <a:p>
            <a:endParaRPr dirty="0"/>
          </a:p>
        </p:txBody>
      </p:sp>
      <p:sp>
        <p:nvSpPr>
          <p:cNvPr id="10" name="文本框 9"/>
          <p:cNvSpPr txBox="1"/>
          <p:nvPr/>
        </p:nvSpPr>
        <p:spPr>
          <a:xfrm>
            <a:off x="787437" y="1566257"/>
            <a:ext cx="1295400" cy="323165"/>
          </a:xfrm>
          <a:prstGeom prst="rect">
            <a:avLst/>
          </a:prstGeom>
          <a:noFill/>
        </p:spPr>
        <p:txBody>
          <a:bodyPr wrap="square" rtlCol="0">
            <a:spAutoFit/>
          </a:bodyPr>
          <a:lstStyle/>
          <a:p>
            <a:r>
              <a:rPr sz="750" b="0" u="none" dirty="0">
                <a:solidFill>
                  <a:srgbClr val="231F20"/>
                </a:solidFill>
              </a:rPr>
              <a:t>Multimedia frame protocols</a:t>
            </a:r>
            <a:endParaRPr lang="zh-CN" altLang="en-US" sz="750" dirty="0">
              <a:solidFill>
                <a:srgbClr val="231F20"/>
              </a:solidFill>
              <a:latin typeface="Arial" panose="020C0503030203020204" pitchFamily="34" charset="0"/>
            </a:endParaRPr>
          </a:p>
        </p:txBody>
      </p:sp>
      <p:sp>
        <p:nvSpPr>
          <p:cNvPr id="24" name="文本框 23"/>
          <p:cNvSpPr txBox="1"/>
          <p:nvPr/>
        </p:nvSpPr>
        <p:spPr>
          <a:xfrm>
            <a:off x="4206564" y="1606351"/>
            <a:ext cx="1649060" cy="207749"/>
          </a:xfrm>
          <a:prstGeom prst="rect">
            <a:avLst/>
          </a:prstGeom>
          <a:noFill/>
        </p:spPr>
        <p:txBody>
          <a:bodyPr wrap="square" rtlCol="0">
            <a:spAutoFit/>
          </a:bodyPr>
          <a:lstStyle/>
          <a:p>
            <a:r>
              <a:rPr sz="750" b="0" u="none" dirty="0"/>
              <a:t>ITU-T H.323 and IETF SIP</a:t>
            </a:r>
            <a:endParaRPr lang="zh-CN" altLang="en-US" sz="750" dirty="0"/>
          </a:p>
        </p:txBody>
      </p:sp>
      <p:sp>
        <p:nvSpPr>
          <p:cNvPr id="28" name="文本框 27"/>
          <p:cNvSpPr txBox="1"/>
          <p:nvPr/>
        </p:nvSpPr>
        <p:spPr>
          <a:xfrm>
            <a:off x="762546" y="2335230"/>
            <a:ext cx="1301690" cy="338554"/>
          </a:xfrm>
          <a:prstGeom prst="rect">
            <a:avLst/>
          </a:prstGeom>
          <a:noFill/>
        </p:spPr>
        <p:txBody>
          <a:bodyPr wrap="square" rtlCol="0">
            <a:spAutoFit/>
          </a:bodyPr>
          <a:lstStyle/>
          <a:p>
            <a:r>
              <a:rPr sz="800" b="0" u="none">
                <a:solidFill>
                  <a:srgbClr val="231F20"/>
                </a:solidFill>
              </a:rPr>
              <a:t>Other communication protocols</a:t>
            </a:r>
            <a:endParaRPr lang="zh-CN" altLang="en-US" dirty="0"/>
          </a:p>
        </p:txBody>
      </p:sp>
      <p:sp>
        <p:nvSpPr>
          <p:cNvPr id="33" name="文本框 32"/>
          <p:cNvSpPr txBox="1"/>
          <p:nvPr/>
        </p:nvSpPr>
        <p:spPr>
          <a:xfrm>
            <a:off x="1935412" y="2397635"/>
            <a:ext cx="4014913" cy="215444"/>
          </a:xfrm>
          <a:prstGeom prst="rect">
            <a:avLst/>
          </a:prstGeom>
          <a:noFill/>
        </p:spPr>
        <p:txBody>
          <a:bodyPr wrap="square" rtlCol="0">
            <a:spAutoFit/>
          </a:bodyPr>
          <a:lstStyle/>
          <a:p>
            <a:r>
              <a:rPr sz="800" b="0" u="none">
                <a:solidFill>
                  <a:srgbClr val="231F20"/>
                </a:solidFill>
              </a:rPr>
              <a:t>H.225, H.235, H.241, H.245, H.350, H.460, RFC2833, LDAP</a:t>
            </a:r>
          </a:p>
        </p:txBody>
      </p:sp>
      <p:sp>
        <p:nvSpPr>
          <p:cNvPr id="44" name="文本框 43"/>
          <p:cNvSpPr txBox="1"/>
          <p:nvPr/>
        </p:nvSpPr>
        <p:spPr>
          <a:xfrm>
            <a:off x="762546" y="2652725"/>
            <a:ext cx="1301690" cy="338554"/>
          </a:xfrm>
          <a:prstGeom prst="rect">
            <a:avLst/>
          </a:prstGeom>
          <a:noFill/>
        </p:spPr>
        <p:txBody>
          <a:bodyPr wrap="square" rtlCol="0">
            <a:spAutoFit/>
          </a:bodyPr>
          <a:lstStyle/>
          <a:p>
            <a:r>
              <a:rPr sz="800" b="0" u="none">
                <a:solidFill>
                  <a:srgbClr val="231F20"/>
                </a:solidFill>
              </a:rPr>
              <a:t>Network transmission protocols</a:t>
            </a:r>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object 6"/>
          <p:cNvSpPr/>
          <p:nvPr/>
        </p:nvSpPr>
        <p:spPr>
          <a:xfrm>
            <a:off x="679602" y="1750139"/>
            <a:ext cx="6222848" cy="190168"/>
          </a:xfrm>
          <a:custGeom>
            <a:avLst/>
            <a:gdLst/>
            <a:ahLst/>
            <a:cxnLst/>
            <a:rect l="l" t="t" r="r" b="b"/>
            <a:pathLst>
              <a:path w="6016625" h="188595">
                <a:moveTo>
                  <a:pt x="0" y="0"/>
                </a:moveTo>
                <a:lnTo>
                  <a:pt x="6016091" y="0"/>
                </a:lnTo>
                <a:lnTo>
                  <a:pt x="6016091" y="188404"/>
                </a:lnTo>
                <a:lnTo>
                  <a:pt x="0" y="188404"/>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2" name="object 2"/>
          <p:cNvSpPr/>
          <p:nvPr/>
        </p:nvSpPr>
        <p:spPr>
          <a:xfrm>
            <a:off x="58879" y="79375"/>
            <a:ext cx="7545070" cy="1229360"/>
          </a:xfrm>
          <a:custGeom>
            <a:avLst/>
            <a:gdLst/>
            <a:ahLst/>
            <a:cxnLst/>
            <a:rect l="l" t="t" r="r" b="b"/>
            <a:pathLst>
              <a:path w="7545070" h="1229360">
                <a:moveTo>
                  <a:pt x="2224242" y="471169"/>
                </a:moveTo>
                <a:lnTo>
                  <a:pt x="2164234" y="471169"/>
                </a:lnTo>
                <a:lnTo>
                  <a:pt x="2194107" y="481329"/>
                </a:lnTo>
                <a:lnTo>
                  <a:pt x="2258457" y="500379"/>
                </a:lnTo>
                <a:lnTo>
                  <a:pt x="2336164" y="516889"/>
                </a:lnTo>
                <a:lnTo>
                  <a:pt x="2380690" y="523239"/>
                </a:lnTo>
                <a:lnTo>
                  <a:pt x="2426942" y="528319"/>
                </a:lnTo>
                <a:lnTo>
                  <a:pt x="2475065" y="532129"/>
                </a:lnTo>
                <a:lnTo>
                  <a:pt x="2577518" y="534669"/>
                </a:lnTo>
                <a:lnTo>
                  <a:pt x="5427080" y="534669"/>
                </a:lnTo>
                <a:lnTo>
                  <a:pt x="5499936" y="535939"/>
                </a:lnTo>
                <a:lnTo>
                  <a:pt x="5568215" y="539749"/>
                </a:lnTo>
                <a:lnTo>
                  <a:pt x="5632183" y="546099"/>
                </a:lnTo>
                <a:lnTo>
                  <a:pt x="5692104" y="553719"/>
                </a:lnTo>
                <a:lnTo>
                  <a:pt x="5748242" y="563879"/>
                </a:lnTo>
                <a:lnTo>
                  <a:pt x="5800860" y="575309"/>
                </a:lnTo>
                <a:lnTo>
                  <a:pt x="5850224" y="588009"/>
                </a:lnTo>
                <a:lnTo>
                  <a:pt x="5896598" y="603249"/>
                </a:lnTo>
                <a:lnTo>
                  <a:pt x="5940246" y="619759"/>
                </a:lnTo>
                <a:lnTo>
                  <a:pt x="5981431" y="637539"/>
                </a:lnTo>
                <a:lnTo>
                  <a:pt x="6020419" y="657859"/>
                </a:lnTo>
                <a:lnTo>
                  <a:pt x="6057474" y="678179"/>
                </a:lnTo>
                <a:lnTo>
                  <a:pt x="6092859" y="698499"/>
                </a:lnTo>
                <a:lnTo>
                  <a:pt x="6126839" y="721359"/>
                </a:lnTo>
                <a:lnTo>
                  <a:pt x="6159679" y="744219"/>
                </a:lnTo>
                <a:lnTo>
                  <a:pt x="6191642" y="767079"/>
                </a:lnTo>
                <a:lnTo>
                  <a:pt x="6253995" y="815339"/>
                </a:lnTo>
                <a:lnTo>
                  <a:pt x="6310383" y="861059"/>
                </a:lnTo>
                <a:lnTo>
                  <a:pt x="6336247" y="881379"/>
                </a:lnTo>
                <a:lnTo>
                  <a:pt x="6362651" y="901699"/>
                </a:lnTo>
                <a:lnTo>
                  <a:pt x="6389739" y="922019"/>
                </a:lnTo>
                <a:lnTo>
                  <a:pt x="6417657" y="943609"/>
                </a:lnTo>
                <a:lnTo>
                  <a:pt x="6446550" y="963929"/>
                </a:lnTo>
                <a:lnTo>
                  <a:pt x="6476562" y="982979"/>
                </a:lnTo>
                <a:lnTo>
                  <a:pt x="6507838" y="1003299"/>
                </a:lnTo>
                <a:lnTo>
                  <a:pt x="6574762" y="1041399"/>
                </a:lnTo>
                <a:lnTo>
                  <a:pt x="6610701" y="1060449"/>
                </a:lnTo>
                <a:lnTo>
                  <a:pt x="6648483" y="1078229"/>
                </a:lnTo>
                <a:lnTo>
                  <a:pt x="6688253" y="1096009"/>
                </a:lnTo>
                <a:lnTo>
                  <a:pt x="6730157" y="1112519"/>
                </a:lnTo>
                <a:lnTo>
                  <a:pt x="6774340" y="1127759"/>
                </a:lnTo>
                <a:lnTo>
                  <a:pt x="6820945" y="1142999"/>
                </a:lnTo>
                <a:lnTo>
                  <a:pt x="6870119" y="1156969"/>
                </a:lnTo>
                <a:lnTo>
                  <a:pt x="6922006" y="1169669"/>
                </a:lnTo>
                <a:lnTo>
                  <a:pt x="6976750" y="1181099"/>
                </a:lnTo>
                <a:lnTo>
                  <a:pt x="7034498" y="1192529"/>
                </a:lnTo>
                <a:lnTo>
                  <a:pt x="7159580" y="1210309"/>
                </a:lnTo>
                <a:lnTo>
                  <a:pt x="7298412" y="1223009"/>
                </a:lnTo>
                <a:lnTo>
                  <a:pt x="7373346" y="1226819"/>
                </a:lnTo>
                <a:lnTo>
                  <a:pt x="7452152" y="1229359"/>
                </a:lnTo>
                <a:lnTo>
                  <a:pt x="7540226" y="1229359"/>
                </a:lnTo>
                <a:lnTo>
                  <a:pt x="7544498" y="1225549"/>
                </a:lnTo>
                <a:lnTo>
                  <a:pt x="7544498" y="1215389"/>
                </a:lnTo>
                <a:lnTo>
                  <a:pt x="7540221" y="1211579"/>
                </a:lnTo>
                <a:lnTo>
                  <a:pt x="7534975" y="1211579"/>
                </a:lnTo>
                <a:lnTo>
                  <a:pt x="7452922" y="1210309"/>
                </a:lnTo>
                <a:lnTo>
                  <a:pt x="7374936" y="1207769"/>
                </a:lnTo>
                <a:lnTo>
                  <a:pt x="7300862" y="1203959"/>
                </a:lnTo>
                <a:lnTo>
                  <a:pt x="7230547" y="1198879"/>
                </a:lnTo>
                <a:lnTo>
                  <a:pt x="7163836" y="1192529"/>
                </a:lnTo>
                <a:lnTo>
                  <a:pt x="7040614" y="1174749"/>
                </a:lnTo>
                <a:lnTo>
                  <a:pt x="6983795" y="1164589"/>
                </a:lnTo>
                <a:lnTo>
                  <a:pt x="6929966" y="1153159"/>
                </a:lnTo>
                <a:lnTo>
                  <a:pt x="6878972" y="1140459"/>
                </a:lnTo>
                <a:lnTo>
                  <a:pt x="6830660" y="1127759"/>
                </a:lnTo>
                <a:lnTo>
                  <a:pt x="6784875" y="1112519"/>
                </a:lnTo>
                <a:lnTo>
                  <a:pt x="6741465" y="1097279"/>
                </a:lnTo>
                <a:lnTo>
                  <a:pt x="6700275" y="1080769"/>
                </a:lnTo>
                <a:lnTo>
                  <a:pt x="6661151" y="1064259"/>
                </a:lnTo>
                <a:lnTo>
                  <a:pt x="6623940" y="1046479"/>
                </a:lnTo>
                <a:lnTo>
                  <a:pt x="6588488" y="1028699"/>
                </a:lnTo>
                <a:lnTo>
                  <a:pt x="6554640" y="1009649"/>
                </a:lnTo>
                <a:lnTo>
                  <a:pt x="6491143" y="970279"/>
                </a:lnTo>
                <a:lnTo>
                  <a:pt x="6461187" y="951229"/>
                </a:lnTo>
                <a:lnTo>
                  <a:pt x="6432220" y="930909"/>
                </a:lnTo>
                <a:lnTo>
                  <a:pt x="6404088" y="909319"/>
                </a:lnTo>
                <a:lnTo>
                  <a:pt x="6376638" y="888999"/>
                </a:lnTo>
                <a:lnTo>
                  <a:pt x="6349716" y="867409"/>
                </a:lnTo>
                <a:lnTo>
                  <a:pt x="6323168" y="847089"/>
                </a:lnTo>
                <a:lnTo>
                  <a:pt x="6265701" y="801369"/>
                </a:lnTo>
                <a:lnTo>
                  <a:pt x="6234480" y="775969"/>
                </a:lnTo>
                <a:lnTo>
                  <a:pt x="6202916" y="751839"/>
                </a:lnTo>
                <a:lnTo>
                  <a:pt x="6170744" y="727709"/>
                </a:lnTo>
                <a:lnTo>
                  <a:pt x="6137702" y="704849"/>
                </a:lnTo>
                <a:lnTo>
                  <a:pt x="6103527" y="683259"/>
                </a:lnTo>
                <a:lnTo>
                  <a:pt x="6067957" y="661669"/>
                </a:lnTo>
                <a:lnTo>
                  <a:pt x="6030729" y="641349"/>
                </a:lnTo>
                <a:lnTo>
                  <a:pt x="5991580" y="621029"/>
                </a:lnTo>
                <a:lnTo>
                  <a:pt x="5950246" y="603249"/>
                </a:lnTo>
                <a:lnTo>
                  <a:pt x="5906466" y="586739"/>
                </a:lnTo>
                <a:lnTo>
                  <a:pt x="5859976" y="571499"/>
                </a:lnTo>
                <a:lnTo>
                  <a:pt x="5810514" y="557529"/>
                </a:lnTo>
                <a:lnTo>
                  <a:pt x="5757817" y="546099"/>
                </a:lnTo>
                <a:lnTo>
                  <a:pt x="5701622" y="535939"/>
                </a:lnTo>
                <a:lnTo>
                  <a:pt x="5641666" y="527049"/>
                </a:lnTo>
                <a:lnTo>
                  <a:pt x="5577686" y="521969"/>
                </a:lnTo>
                <a:lnTo>
                  <a:pt x="5509420" y="518159"/>
                </a:lnTo>
                <a:lnTo>
                  <a:pt x="5436605" y="515619"/>
                </a:lnTo>
                <a:lnTo>
                  <a:pt x="2577518" y="515619"/>
                </a:lnTo>
                <a:lnTo>
                  <a:pt x="2476397" y="513079"/>
                </a:lnTo>
                <a:lnTo>
                  <a:pt x="2428931" y="509269"/>
                </a:lnTo>
                <a:lnTo>
                  <a:pt x="2383334" y="504189"/>
                </a:lnTo>
                <a:lnTo>
                  <a:pt x="2339460" y="497839"/>
                </a:lnTo>
                <a:lnTo>
                  <a:pt x="2278152" y="485139"/>
                </a:lnTo>
                <a:lnTo>
                  <a:pt x="2259684" y="480059"/>
                </a:lnTo>
                <a:lnTo>
                  <a:pt x="2241726" y="476249"/>
                </a:lnTo>
                <a:lnTo>
                  <a:pt x="2224242" y="471169"/>
                </a:lnTo>
                <a:close/>
              </a:path>
              <a:path w="7545070" h="1229360">
                <a:moveTo>
                  <a:pt x="33733" y="187959"/>
                </a:moveTo>
                <a:lnTo>
                  <a:pt x="0" y="187959"/>
                </a:lnTo>
                <a:lnTo>
                  <a:pt x="0" y="203199"/>
                </a:lnTo>
                <a:lnTo>
                  <a:pt x="33733" y="203199"/>
                </a:lnTo>
                <a:lnTo>
                  <a:pt x="106660" y="204469"/>
                </a:lnTo>
                <a:lnTo>
                  <a:pt x="171534" y="208279"/>
                </a:lnTo>
                <a:lnTo>
                  <a:pt x="229361" y="214629"/>
                </a:lnTo>
                <a:lnTo>
                  <a:pt x="281150" y="223519"/>
                </a:lnTo>
                <a:lnTo>
                  <a:pt x="327906" y="233679"/>
                </a:lnTo>
                <a:lnTo>
                  <a:pt x="370639" y="245109"/>
                </a:lnTo>
                <a:lnTo>
                  <a:pt x="410355" y="259079"/>
                </a:lnTo>
                <a:lnTo>
                  <a:pt x="448062" y="273049"/>
                </a:lnTo>
                <a:lnTo>
                  <a:pt x="484767" y="288289"/>
                </a:lnTo>
                <a:lnTo>
                  <a:pt x="521477" y="304799"/>
                </a:lnTo>
                <a:lnTo>
                  <a:pt x="545742" y="316229"/>
                </a:lnTo>
                <a:lnTo>
                  <a:pt x="570842" y="326389"/>
                </a:lnTo>
                <a:lnTo>
                  <a:pt x="597058" y="337819"/>
                </a:lnTo>
                <a:lnTo>
                  <a:pt x="624665" y="347979"/>
                </a:lnTo>
                <a:lnTo>
                  <a:pt x="653944" y="359409"/>
                </a:lnTo>
                <a:lnTo>
                  <a:pt x="685171" y="369569"/>
                </a:lnTo>
                <a:lnTo>
                  <a:pt x="718625" y="380999"/>
                </a:lnTo>
                <a:lnTo>
                  <a:pt x="754585" y="391159"/>
                </a:lnTo>
                <a:lnTo>
                  <a:pt x="793328" y="401319"/>
                </a:lnTo>
                <a:lnTo>
                  <a:pt x="835132" y="411479"/>
                </a:lnTo>
                <a:lnTo>
                  <a:pt x="880276" y="420369"/>
                </a:lnTo>
                <a:lnTo>
                  <a:pt x="929039" y="429259"/>
                </a:lnTo>
                <a:lnTo>
                  <a:pt x="981697" y="436879"/>
                </a:lnTo>
                <a:lnTo>
                  <a:pt x="1038529" y="444499"/>
                </a:lnTo>
                <a:lnTo>
                  <a:pt x="1165830" y="457199"/>
                </a:lnTo>
                <a:lnTo>
                  <a:pt x="1236855" y="461009"/>
                </a:lnTo>
                <a:lnTo>
                  <a:pt x="1313166" y="466089"/>
                </a:lnTo>
                <a:lnTo>
                  <a:pt x="1395043" y="468629"/>
                </a:lnTo>
                <a:lnTo>
                  <a:pt x="1576605" y="471169"/>
                </a:lnTo>
                <a:lnTo>
                  <a:pt x="5051173" y="471169"/>
                </a:lnTo>
                <a:lnTo>
                  <a:pt x="5054056" y="477519"/>
                </a:lnTo>
                <a:lnTo>
                  <a:pt x="5060495" y="481329"/>
                </a:lnTo>
                <a:lnTo>
                  <a:pt x="5068013" y="481329"/>
                </a:lnTo>
                <a:lnTo>
                  <a:pt x="5075219" y="480059"/>
                </a:lnTo>
                <a:lnTo>
                  <a:pt x="5081105" y="476249"/>
                </a:lnTo>
                <a:lnTo>
                  <a:pt x="5085074" y="469899"/>
                </a:lnTo>
                <a:lnTo>
                  <a:pt x="5086530" y="463549"/>
                </a:lnTo>
                <a:lnTo>
                  <a:pt x="5085074" y="455929"/>
                </a:lnTo>
                <a:lnTo>
                  <a:pt x="1576605" y="455929"/>
                </a:lnTo>
                <a:lnTo>
                  <a:pt x="1396133" y="453389"/>
                </a:lnTo>
                <a:lnTo>
                  <a:pt x="1314905" y="450849"/>
                </a:lnTo>
                <a:lnTo>
                  <a:pt x="1239291" y="447039"/>
                </a:lnTo>
                <a:lnTo>
                  <a:pt x="1103726" y="436879"/>
                </a:lnTo>
                <a:lnTo>
                  <a:pt x="1043187" y="430529"/>
                </a:lnTo>
                <a:lnTo>
                  <a:pt x="987084" y="422909"/>
                </a:lnTo>
                <a:lnTo>
                  <a:pt x="935124" y="415289"/>
                </a:lnTo>
                <a:lnTo>
                  <a:pt x="887012" y="406399"/>
                </a:lnTo>
                <a:lnTo>
                  <a:pt x="842453" y="397509"/>
                </a:lnTo>
                <a:lnTo>
                  <a:pt x="801155" y="388619"/>
                </a:lnTo>
                <a:lnTo>
                  <a:pt x="762821" y="378459"/>
                </a:lnTo>
                <a:lnTo>
                  <a:pt x="693873" y="356869"/>
                </a:lnTo>
                <a:lnTo>
                  <a:pt x="662671" y="346709"/>
                </a:lnTo>
                <a:lnTo>
                  <a:pt x="633256" y="335279"/>
                </a:lnTo>
                <a:lnTo>
                  <a:pt x="605336" y="323849"/>
                </a:lnTo>
                <a:lnTo>
                  <a:pt x="578616" y="313689"/>
                </a:lnTo>
                <a:lnTo>
                  <a:pt x="552801" y="302259"/>
                </a:lnTo>
                <a:lnTo>
                  <a:pt x="490433" y="274319"/>
                </a:lnTo>
                <a:lnTo>
                  <a:pt x="453270" y="259079"/>
                </a:lnTo>
                <a:lnTo>
                  <a:pt x="415090" y="245109"/>
                </a:lnTo>
                <a:lnTo>
                  <a:pt x="374873" y="231139"/>
                </a:lnTo>
                <a:lnTo>
                  <a:pt x="331601" y="218439"/>
                </a:lnTo>
                <a:lnTo>
                  <a:pt x="284253" y="208279"/>
                </a:lnTo>
                <a:lnTo>
                  <a:pt x="231812" y="199389"/>
                </a:lnTo>
                <a:lnTo>
                  <a:pt x="173258" y="193039"/>
                </a:lnTo>
                <a:lnTo>
                  <a:pt x="107571" y="189229"/>
                </a:lnTo>
                <a:lnTo>
                  <a:pt x="33733" y="187959"/>
                </a:lnTo>
                <a:close/>
              </a:path>
              <a:path w="7545070" h="1229360">
                <a:moveTo>
                  <a:pt x="1017288" y="0"/>
                </a:moveTo>
                <a:lnTo>
                  <a:pt x="0" y="0"/>
                </a:lnTo>
                <a:lnTo>
                  <a:pt x="0" y="19049"/>
                </a:lnTo>
                <a:lnTo>
                  <a:pt x="1016802" y="19049"/>
                </a:lnTo>
                <a:lnTo>
                  <a:pt x="1095779" y="20319"/>
                </a:lnTo>
                <a:lnTo>
                  <a:pt x="1169333" y="24129"/>
                </a:lnTo>
                <a:lnTo>
                  <a:pt x="1237777" y="30479"/>
                </a:lnTo>
                <a:lnTo>
                  <a:pt x="1301423" y="38099"/>
                </a:lnTo>
                <a:lnTo>
                  <a:pt x="1360583" y="48259"/>
                </a:lnTo>
                <a:lnTo>
                  <a:pt x="1415571" y="59689"/>
                </a:lnTo>
                <a:lnTo>
                  <a:pt x="1466699" y="73659"/>
                </a:lnTo>
                <a:lnTo>
                  <a:pt x="1514279" y="88899"/>
                </a:lnTo>
                <a:lnTo>
                  <a:pt x="1558624" y="105409"/>
                </a:lnTo>
                <a:lnTo>
                  <a:pt x="1600046" y="121919"/>
                </a:lnTo>
                <a:lnTo>
                  <a:pt x="1638857" y="140969"/>
                </a:lnTo>
                <a:lnTo>
                  <a:pt x="1675371" y="161289"/>
                </a:lnTo>
                <a:lnTo>
                  <a:pt x="1709900" y="181609"/>
                </a:lnTo>
                <a:lnTo>
                  <a:pt x="1742756" y="201929"/>
                </a:lnTo>
                <a:lnTo>
                  <a:pt x="1774252" y="223519"/>
                </a:lnTo>
                <a:lnTo>
                  <a:pt x="1804699" y="246379"/>
                </a:lnTo>
                <a:lnTo>
                  <a:pt x="1834412" y="267969"/>
                </a:lnTo>
                <a:lnTo>
                  <a:pt x="1903928" y="321309"/>
                </a:lnTo>
                <a:lnTo>
                  <a:pt x="1944468" y="350519"/>
                </a:lnTo>
                <a:lnTo>
                  <a:pt x="1986141" y="379729"/>
                </a:lnTo>
                <a:lnTo>
                  <a:pt x="2029764" y="406399"/>
                </a:lnTo>
                <a:lnTo>
                  <a:pt x="2076156" y="431799"/>
                </a:lnTo>
                <a:lnTo>
                  <a:pt x="2126134" y="455929"/>
                </a:lnTo>
                <a:lnTo>
                  <a:pt x="2178293" y="455929"/>
                </a:lnTo>
                <a:lnTo>
                  <a:pt x="2126767" y="434339"/>
                </a:lnTo>
                <a:lnTo>
                  <a:pt x="2079216" y="411479"/>
                </a:lnTo>
                <a:lnTo>
                  <a:pt x="2034901" y="387349"/>
                </a:lnTo>
                <a:lnTo>
                  <a:pt x="1993085" y="360679"/>
                </a:lnTo>
                <a:lnTo>
                  <a:pt x="1953031" y="332739"/>
                </a:lnTo>
                <a:lnTo>
                  <a:pt x="1914002" y="304799"/>
                </a:lnTo>
                <a:lnTo>
                  <a:pt x="1875259" y="275589"/>
                </a:lnTo>
                <a:lnTo>
                  <a:pt x="1818608" y="232409"/>
                </a:lnTo>
                <a:lnTo>
                  <a:pt x="1789460" y="210819"/>
                </a:lnTo>
                <a:lnTo>
                  <a:pt x="1728173" y="170179"/>
                </a:lnTo>
                <a:lnTo>
                  <a:pt x="1695497" y="149859"/>
                </a:lnTo>
                <a:lnTo>
                  <a:pt x="1661106" y="130809"/>
                </a:lnTo>
                <a:lnTo>
                  <a:pt x="1624732" y="113029"/>
                </a:lnTo>
                <a:lnTo>
                  <a:pt x="1586106" y="95249"/>
                </a:lnTo>
                <a:lnTo>
                  <a:pt x="1544959" y="78739"/>
                </a:lnTo>
                <a:lnTo>
                  <a:pt x="1501022" y="63499"/>
                </a:lnTo>
                <a:lnTo>
                  <a:pt x="1454025" y="49529"/>
                </a:lnTo>
                <a:lnTo>
                  <a:pt x="1403701" y="38099"/>
                </a:lnTo>
                <a:lnTo>
                  <a:pt x="1349779" y="26669"/>
                </a:lnTo>
                <a:lnTo>
                  <a:pt x="1291992" y="17779"/>
                </a:lnTo>
                <a:lnTo>
                  <a:pt x="1230069" y="10159"/>
                </a:lnTo>
                <a:lnTo>
                  <a:pt x="1163743" y="5079"/>
                </a:lnTo>
                <a:lnTo>
                  <a:pt x="1092744" y="1269"/>
                </a:lnTo>
                <a:lnTo>
                  <a:pt x="1017288" y="0"/>
                </a:lnTo>
                <a:close/>
              </a:path>
              <a:path w="7545070" h="1229360">
                <a:moveTo>
                  <a:pt x="5068013" y="444499"/>
                </a:moveTo>
                <a:lnTo>
                  <a:pt x="5060495" y="444499"/>
                </a:lnTo>
                <a:lnTo>
                  <a:pt x="5054056" y="449579"/>
                </a:lnTo>
                <a:lnTo>
                  <a:pt x="5051173" y="455929"/>
                </a:lnTo>
                <a:lnTo>
                  <a:pt x="5085074" y="455929"/>
                </a:lnTo>
                <a:lnTo>
                  <a:pt x="5081105" y="449579"/>
                </a:lnTo>
                <a:lnTo>
                  <a:pt x="5075219" y="445769"/>
                </a:lnTo>
                <a:lnTo>
                  <a:pt x="5068013" y="444499"/>
                </a:lnTo>
                <a:close/>
              </a:path>
            </a:pathLst>
          </a:custGeom>
          <a:solidFill>
            <a:srgbClr val="53ABE4">
              <a:alpha val="11000"/>
            </a:srgbClr>
          </a:solidFill>
        </p:spPr>
        <p:txBody>
          <a:bodyPr wrap="square" lIns="0" tIns="0" rIns="0" bIns="0" rtlCol="0"/>
          <a:lstStyle/>
          <a:p>
            <a:endParaRPr>
              <a:solidFill>
                <a:prstClr val="black"/>
              </a:solidFill>
              <a:latin typeface="Arial" panose="020C0503030203020204" pitchFamily="34" charset="0"/>
            </a:endParaRPr>
          </a:p>
        </p:txBody>
      </p:sp>
      <p:sp>
        <p:nvSpPr>
          <p:cNvPr id="3" name="object 3"/>
          <p:cNvSpPr/>
          <p:nvPr/>
        </p:nvSpPr>
        <p:spPr>
          <a:xfrm>
            <a:off x="1657299" y="999858"/>
            <a:ext cx="5185816" cy="254533"/>
          </a:xfrm>
          <a:prstGeom prst="rect">
            <a:avLst/>
          </a:prstGeom>
          <a:blipFill>
            <a:blip r:embed="rId3" cstate="print"/>
            <a:stretch>
              <a:fillRect/>
            </a:stretch>
          </a:blipFill>
        </p:spPr>
        <p:txBody>
          <a:bodyPr wrap="square" lIns="0" tIns="0" rIns="0" bIns="0" rtlCol="0"/>
          <a:lstStyle/>
          <a:p>
            <a:endParaRPr>
              <a:solidFill>
                <a:prstClr val="black"/>
              </a:solidFill>
              <a:latin typeface="Arial" panose="020C0503030203020204" pitchFamily="34" charset="0"/>
            </a:endParaRPr>
          </a:p>
        </p:txBody>
      </p:sp>
      <p:sp>
        <p:nvSpPr>
          <p:cNvPr id="5" name="object 5"/>
          <p:cNvSpPr/>
          <p:nvPr/>
        </p:nvSpPr>
        <p:spPr>
          <a:xfrm>
            <a:off x="687156" y="4304070"/>
            <a:ext cx="6221235" cy="438150"/>
          </a:xfrm>
          <a:custGeom>
            <a:avLst/>
            <a:gdLst/>
            <a:ahLst/>
            <a:cxnLst/>
            <a:rect l="l" t="t" r="r" b="b"/>
            <a:pathLst>
              <a:path w="6009640" h="438150">
                <a:moveTo>
                  <a:pt x="0" y="0"/>
                </a:moveTo>
                <a:lnTo>
                  <a:pt x="6009208" y="0"/>
                </a:lnTo>
                <a:lnTo>
                  <a:pt x="6009208" y="438150"/>
                </a:lnTo>
                <a:lnTo>
                  <a:pt x="0" y="438150"/>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6" name="object 6"/>
          <p:cNvSpPr/>
          <p:nvPr/>
        </p:nvSpPr>
        <p:spPr>
          <a:xfrm>
            <a:off x="677230" y="2126407"/>
            <a:ext cx="6222848" cy="1742752"/>
          </a:xfrm>
          <a:custGeom>
            <a:avLst/>
            <a:gdLst/>
            <a:ahLst/>
            <a:cxnLst/>
            <a:rect l="l" t="t" r="r" b="b"/>
            <a:pathLst>
              <a:path w="6009640" h="1597660">
                <a:moveTo>
                  <a:pt x="0" y="0"/>
                </a:moveTo>
                <a:lnTo>
                  <a:pt x="6009208" y="0"/>
                </a:lnTo>
                <a:lnTo>
                  <a:pt x="6009208" y="1597253"/>
                </a:lnTo>
                <a:lnTo>
                  <a:pt x="0" y="1597253"/>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7" name="object 7"/>
          <p:cNvSpPr txBox="1"/>
          <p:nvPr/>
        </p:nvSpPr>
        <p:spPr>
          <a:xfrm>
            <a:off x="747602" y="1969925"/>
            <a:ext cx="824638"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Usage</a:t>
            </a:r>
            <a:endParaRPr sz="750" dirty="0">
              <a:solidFill>
                <a:prstClr val="black"/>
              </a:solidFill>
              <a:latin typeface="Arial" panose="020C0503030203020204" pitchFamily="34" charset="0"/>
              <a:cs typeface="方正兰亭黑简体"/>
            </a:endParaRPr>
          </a:p>
        </p:txBody>
      </p:sp>
      <p:sp>
        <p:nvSpPr>
          <p:cNvPr id="8" name="object 8"/>
          <p:cNvSpPr txBox="1"/>
          <p:nvPr/>
        </p:nvSpPr>
        <p:spPr>
          <a:xfrm>
            <a:off x="752177" y="2833269"/>
            <a:ext cx="679450" cy="243656"/>
          </a:xfrm>
          <a:prstGeom prst="rect">
            <a:avLst/>
          </a:prstGeom>
        </p:spPr>
        <p:txBody>
          <a:bodyPr vert="horz" wrap="square" lIns="0" tIns="12700" rIns="0" bIns="0" rtlCol="0">
            <a:spAutoFit/>
          </a:bodyPr>
          <a:lstStyle/>
          <a:p>
            <a:pPr>
              <a:spcBef>
                <a:spcPts val="100"/>
              </a:spcBef>
            </a:pPr>
            <a:r>
              <a:rPr sz="750" b="0" u="none">
                <a:solidFill>
                  <a:srgbClr val="231F20"/>
                </a:solidFill>
              </a:rPr>
              <a:t>Video resolution</a:t>
            </a:r>
            <a:endParaRPr sz="750" dirty="0">
              <a:solidFill>
                <a:prstClr val="black"/>
              </a:solidFill>
              <a:latin typeface="Arial" panose="020C0503030203020204" pitchFamily="34" charset="0"/>
              <a:cs typeface="方正兰亭黑简体"/>
            </a:endParaRPr>
          </a:p>
        </p:txBody>
      </p:sp>
      <p:sp>
        <p:nvSpPr>
          <p:cNvPr id="9" name="object 9"/>
          <p:cNvSpPr txBox="1"/>
          <p:nvPr/>
        </p:nvSpPr>
        <p:spPr>
          <a:xfrm>
            <a:off x="752176" y="3984128"/>
            <a:ext cx="716059" cy="243656"/>
          </a:xfrm>
          <a:prstGeom prst="rect">
            <a:avLst/>
          </a:prstGeom>
        </p:spPr>
        <p:txBody>
          <a:bodyPr vert="horz" wrap="square" lIns="0" tIns="12700" rIns="0" bIns="0" rtlCol="0">
            <a:spAutoFit/>
          </a:bodyPr>
          <a:lstStyle/>
          <a:p>
            <a:pPr marL="12700">
              <a:spcBef>
                <a:spcPts val="100"/>
              </a:spcBef>
            </a:pPr>
            <a:r>
              <a:rPr sz="750" b="0" u="none">
                <a:solidFill>
                  <a:srgbClr val="231F20"/>
                </a:solidFill>
              </a:rPr>
              <a:t>Dual-stream capability</a:t>
            </a:r>
            <a:endParaRPr sz="750" dirty="0">
              <a:solidFill>
                <a:prstClr val="black"/>
              </a:solidFill>
              <a:latin typeface="Arial" panose="020C0503030203020204" pitchFamily="34" charset="0"/>
              <a:cs typeface="方正兰亭黑简体"/>
            </a:endParaRPr>
          </a:p>
        </p:txBody>
      </p:sp>
      <p:sp>
        <p:nvSpPr>
          <p:cNvPr id="10" name="object 10"/>
          <p:cNvSpPr txBox="1"/>
          <p:nvPr/>
        </p:nvSpPr>
        <p:spPr>
          <a:xfrm>
            <a:off x="752177" y="4454326"/>
            <a:ext cx="584200" cy="128240"/>
          </a:xfrm>
          <a:prstGeom prst="rect">
            <a:avLst/>
          </a:prstGeom>
        </p:spPr>
        <p:txBody>
          <a:bodyPr vert="horz" wrap="square" lIns="0" tIns="12700" rIns="0" bIns="0" rtlCol="0">
            <a:spAutoFit/>
          </a:bodyPr>
          <a:lstStyle/>
          <a:p>
            <a:pPr>
              <a:spcBef>
                <a:spcPts val="100"/>
              </a:spcBef>
            </a:pPr>
            <a:r>
              <a:rPr sz="750" b="0" u="none">
                <a:solidFill>
                  <a:srgbClr val="231F20"/>
                </a:solidFill>
              </a:rPr>
              <a:t>Video input</a:t>
            </a:r>
            <a:endParaRPr sz="750" dirty="0">
              <a:solidFill>
                <a:prstClr val="black"/>
              </a:solidFill>
              <a:latin typeface="Arial" panose="020C0503030203020204" pitchFamily="34" charset="0"/>
              <a:cs typeface="方正兰亭黑简体"/>
            </a:endParaRPr>
          </a:p>
        </p:txBody>
      </p:sp>
      <p:sp>
        <p:nvSpPr>
          <p:cNvPr id="11" name="object 11"/>
          <p:cNvSpPr txBox="1"/>
          <p:nvPr/>
        </p:nvSpPr>
        <p:spPr>
          <a:xfrm>
            <a:off x="752177" y="4813119"/>
            <a:ext cx="596900"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Video output</a:t>
            </a:r>
            <a:endParaRPr sz="750" dirty="0">
              <a:solidFill>
                <a:prstClr val="black"/>
              </a:solidFill>
              <a:latin typeface="Arial" panose="020C0503030203020204" pitchFamily="34" charset="0"/>
              <a:cs typeface="方正兰亭黑简体"/>
            </a:endParaRPr>
          </a:p>
        </p:txBody>
      </p:sp>
      <p:sp>
        <p:nvSpPr>
          <p:cNvPr id="12" name="object 12"/>
          <p:cNvSpPr txBox="1"/>
          <p:nvPr/>
        </p:nvSpPr>
        <p:spPr>
          <a:xfrm>
            <a:off x="2027083" y="2105371"/>
            <a:ext cx="1929543" cy="1673534"/>
          </a:xfrm>
          <a:prstGeom prst="rect">
            <a:avLst/>
          </a:prstGeom>
        </p:spPr>
        <p:txBody>
          <a:bodyPr vert="horz" wrap="square" lIns="0" tIns="45719" rIns="0" bIns="0" rtlCol="0">
            <a:spAutoFit/>
          </a:bodyPr>
          <a:lstStyle/>
          <a:p>
            <a:pPr>
              <a:spcBef>
                <a:spcPts val="359"/>
              </a:spcBef>
              <a:buSzPct val="28571"/>
              <a:tabLst>
                <a:tab pos="64135" algn="l"/>
              </a:tabLst>
            </a:pPr>
            <a:r>
              <a:rPr sz="750" b="0" u="none">
                <a:solidFill>
                  <a:srgbClr val="231F20"/>
                </a:solidFill>
              </a:rPr>
              <a:t>H.264</a:t>
            </a:r>
          </a:p>
          <a:p>
            <a:pPr marL="234950" marR="5080" indent="-171450">
              <a:lnSpc>
                <a:spcPct val="130900"/>
              </a:lnSpc>
              <a:buFont typeface="Arial" panose="020B0604020202020204" pitchFamily="34" charset="0"/>
              <a:buChar char="•"/>
            </a:pPr>
            <a:r>
              <a:rPr sz="750" b="0" u="none">
                <a:solidFill>
                  <a:srgbClr val="231F20"/>
                </a:solidFill>
              </a:rPr>
              <a:t>1080p 60 fps at 1 Mbit/s         </a:t>
            </a:r>
            <a:endParaRPr lang="en-US" sz="750" u="none" dirty="0">
              <a:solidFill>
                <a:srgbClr val="231F20"/>
              </a:solidFill>
              <a:latin typeface="Arial" panose="020C0503030203020204" pitchFamily="34" charset="0"/>
            </a:endParaRPr>
          </a:p>
          <a:p>
            <a:pPr marL="234950" marR="5080" indent="-171450">
              <a:lnSpc>
                <a:spcPct val="130900"/>
              </a:lnSpc>
              <a:buFont typeface="Arial" panose="020B0604020202020204" pitchFamily="34" charset="0"/>
              <a:buChar char="•"/>
            </a:pPr>
            <a:r>
              <a:rPr sz="750" b="0" u="none">
                <a:solidFill>
                  <a:srgbClr val="231F20"/>
                </a:solidFill>
              </a:rPr>
              <a:t>1080p 30 fps at 512 kbit/s</a:t>
            </a:r>
            <a:endParaRPr lang="en-US" sz="750" dirty="0">
              <a:solidFill>
                <a:srgbClr val="231F20"/>
              </a:solidFill>
              <a:latin typeface="Arial" panose="020C0503030203020204" pitchFamily="34" charset="0"/>
              <a:ea typeface="方正兰亭黑简体" panose="02000000000000000000" pitchFamily="2" charset="-122"/>
              <a:cs typeface="方正兰亭黑简体"/>
            </a:endParaRPr>
          </a:p>
          <a:p>
            <a:pPr marL="234950" marR="5080" indent="-171450">
              <a:lnSpc>
                <a:spcPct val="130900"/>
              </a:lnSpc>
              <a:buFont typeface="Arial" panose="020B0604020202020204" pitchFamily="34" charset="0"/>
              <a:buChar char="•"/>
            </a:pPr>
            <a:r>
              <a:rPr sz="750" b="0" u="none">
                <a:solidFill>
                  <a:srgbClr val="231F20"/>
                </a:solidFill>
              </a:rPr>
              <a:t>720p 60 fps at 768 kbit/s</a:t>
            </a:r>
          </a:p>
          <a:p>
            <a:pPr marL="234950" marR="5080" indent="-171450">
              <a:lnSpc>
                <a:spcPct val="130900"/>
              </a:lnSpc>
              <a:buFont typeface="Arial" panose="020B0604020202020204" pitchFamily="34" charset="0"/>
              <a:buChar char="•"/>
            </a:pPr>
            <a:r>
              <a:rPr sz="750" b="0" u="none">
                <a:solidFill>
                  <a:srgbClr val="231F20"/>
                </a:solidFill>
              </a:rPr>
              <a:t>720p 30 fps at 384 kbit/s</a:t>
            </a:r>
          </a:p>
          <a:p>
            <a:pPr marR="5080">
              <a:lnSpc>
                <a:spcPct val="130900"/>
              </a:lnSpc>
            </a:pPr>
            <a:r>
              <a:rPr sz="750" b="0" u="none">
                <a:solidFill>
                  <a:srgbClr val="231F20"/>
                </a:solidFill>
              </a:rPr>
              <a:t>H.265</a:t>
            </a:r>
          </a:p>
          <a:p>
            <a:pPr marL="234950" marR="5080" indent="-171450">
              <a:lnSpc>
                <a:spcPct val="130900"/>
              </a:lnSpc>
              <a:buFont typeface="Arial" panose="020B0604020202020204" pitchFamily="34" charset="0"/>
              <a:buChar char="•"/>
            </a:pPr>
            <a:r>
              <a:rPr sz="750" b="0" u="none">
                <a:solidFill>
                  <a:srgbClr val="231F20"/>
                </a:solidFill>
              </a:rPr>
              <a:t>4K 30 fps at 2 Mbit/s</a:t>
            </a:r>
          </a:p>
          <a:p>
            <a:pPr marL="234950" marR="5080" indent="-171450">
              <a:lnSpc>
                <a:spcPct val="130900"/>
              </a:lnSpc>
              <a:buFont typeface="Arial" panose="020B0604020202020204" pitchFamily="34" charset="0"/>
              <a:buChar char="•"/>
            </a:pPr>
            <a:r>
              <a:rPr sz="750" b="0" u="none">
                <a:solidFill>
                  <a:srgbClr val="231F20"/>
                </a:solidFill>
              </a:rPr>
              <a:t>1080p 60 fps at 768 kbit/s</a:t>
            </a:r>
          </a:p>
          <a:p>
            <a:pPr marL="234950" marR="5080" indent="-171450">
              <a:lnSpc>
                <a:spcPct val="130900"/>
              </a:lnSpc>
              <a:buFont typeface="Arial" panose="020B0604020202020204" pitchFamily="34" charset="0"/>
              <a:buChar char="•"/>
            </a:pPr>
            <a:r>
              <a:rPr sz="750" b="0" u="none">
                <a:solidFill>
                  <a:srgbClr val="231F20"/>
                </a:solidFill>
              </a:rPr>
              <a:t>1080p 30 fps at 384 kbit/s</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234950" marR="5080" indent="-171450">
              <a:lnSpc>
                <a:spcPct val="130900"/>
              </a:lnSpc>
              <a:buFont typeface="Arial" panose="020B0604020202020204" pitchFamily="34" charset="0"/>
              <a:buChar char="•"/>
            </a:pPr>
            <a:r>
              <a:rPr sz="750" b="0" u="none">
                <a:solidFill>
                  <a:srgbClr val="231F20"/>
                </a:solidFill>
              </a:rPr>
              <a:t>720p 60 fps at 512 kbit/s</a:t>
            </a:r>
          </a:p>
          <a:p>
            <a:pPr marL="234950" marR="5080" indent="-171450">
              <a:lnSpc>
                <a:spcPct val="130900"/>
              </a:lnSpc>
              <a:buFont typeface="Arial" panose="020B0604020202020204" pitchFamily="34" charset="0"/>
              <a:buChar char="•"/>
            </a:pPr>
            <a:r>
              <a:rPr sz="750" b="0" u="none">
                <a:solidFill>
                  <a:srgbClr val="231F20"/>
                </a:solidFill>
              </a:rPr>
              <a:t>720p 30 fps at 256 kbit/s</a:t>
            </a:r>
          </a:p>
        </p:txBody>
      </p:sp>
      <p:sp>
        <p:nvSpPr>
          <p:cNvPr id="13" name="object 13"/>
          <p:cNvSpPr txBox="1"/>
          <p:nvPr/>
        </p:nvSpPr>
        <p:spPr>
          <a:xfrm>
            <a:off x="2030252" y="1960882"/>
            <a:ext cx="2101643" cy="128240"/>
          </a:xfrm>
          <a:prstGeom prst="rect">
            <a:avLst/>
          </a:prstGeom>
        </p:spPr>
        <p:txBody>
          <a:bodyPr vert="horz" wrap="square" lIns="0" tIns="12700" rIns="0" bIns="0" rtlCol="0">
            <a:spAutoFit/>
          </a:bodyPr>
          <a:lstStyle/>
          <a:p>
            <a:pPr marL="12700">
              <a:spcBef>
                <a:spcPts val="100"/>
              </a:spcBef>
              <a:buSzPct val="28571"/>
              <a:tabLst>
                <a:tab pos="74295" algn="l"/>
              </a:tabLst>
            </a:pPr>
            <a:r>
              <a:rPr sz="750" b="0" u="none">
                <a:solidFill>
                  <a:srgbClr val="231F20"/>
                </a:solidFill>
              </a:rPr>
              <a:t>Small and medium-sized meeting rooms</a:t>
            </a:r>
          </a:p>
        </p:txBody>
      </p:sp>
      <p:sp>
        <p:nvSpPr>
          <p:cNvPr id="15" name="object 15"/>
          <p:cNvSpPr txBox="1"/>
          <p:nvPr/>
        </p:nvSpPr>
        <p:spPr>
          <a:xfrm>
            <a:off x="2030236" y="4818632"/>
            <a:ext cx="556097"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2 x HDMI</a:t>
            </a:r>
          </a:p>
        </p:txBody>
      </p:sp>
      <p:sp>
        <p:nvSpPr>
          <p:cNvPr id="17" name="object 17"/>
          <p:cNvSpPr txBox="1"/>
          <p:nvPr/>
        </p:nvSpPr>
        <p:spPr>
          <a:xfrm>
            <a:off x="4542474" y="1974900"/>
            <a:ext cx="1902776" cy="128240"/>
          </a:xfrm>
          <a:prstGeom prst="rect">
            <a:avLst/>
          </a:prstGeom>
        </p:spPr>
        <p:txBody>
          <a:bodyPr vert="horz" wrap="square" lIns="0" tIns="12700" rIns="0" bIns="0" rtlCol="0">
            <a:spAutoFit/>
          </a:bodyPr>
          <a:lstStyle/>
          <a:p>
            <a:pPr marL="12700">
              <a:spcBef>
                <a:spcPts val="100"/>
              </a:spcBef>
              <a:buSzPct val="28571"/>
              <a:tabLst>
                <a:tab pos="74295" algn="l"/>
              </a:tabLst>
            </a:pPr>
            <a:r>
              <a:rPr sz="750" b="0" u="none">
                <a:solidFill>
                  <a:srgbClr val="231F20"/>
                </a:solidFill>
              </a:rPr>
              <a:t>Medium and large meeting rooms</a:t>
            </a:r>
          </a:p>
        </p:txBody>
      </p:sp>
      <p:sp>
        <p:nvSpPr>
          <p:cNvPr id="19" name="object 19"/>
          <p:cNvSpPr txBox="1"/>
          <p:nvPr/>
        </p:nvSpPr>
        <p:spPr>
          <a:xfrm>
            <a:off x="4549369" y="4833103"/>
            <a:ext cx="556463" cy="128240"/>
          </a:xfrm>
          <a:prstGeom prst="rect">
            <a:avLst/>
          </a:prstGeom>
        </p:spPr>
        <p:txBody>
          <a:bodyPr vert="horz" wrap="square" lIns="0" tIns="12700" rIns="0" bIns="0" rtlCol="0">
            <a:spAutoFit/>
          </a:bodyPr>
          <a:lstStyle/>
          <a:p>
            <a:pPr marL="12700">
              <a:spcBef>
                <a:spcPts val="100"/>
              </a:spcBef>
              <a:buSzPct val="28571"/>
              <a:tabLst>
                <a:tab pos="74295" algn="l"/>
              </a:tabLst>
            </a:pPr>
            <a:r>
              <a:rPr sz="750" b="0" u="none">
                <a:solidFill>
                  <a:srgbClr val="231F20"/>
                </a:solidFill>
              </a:rPr>
              <a:t>3 x HDMI</a:t>
            </a:r>
          </a:p>
        </p:txBody>
      </p:sp>
      <p:sp>
        <p:nvSpPr>
          <p:cNvPr id="21" name="object 21"/>
          <p:cNvSpPr txBox="1"/>
          <p:nvPr/>
        </p:nvSpPr>
        <p:spPr>
          <a:xfrm>
            <a:off x="4542157" y="3845229"/>
            <a:ext cx="1347470" cy="430887"/>
          </a:xfrm>
          <a:prstGeom prst="rect">
            <a:avLst/>
          </a:prstGeom>
        </p:spPr>
        <p:txBody>
          <a:bodyPr vert="horz" wrap="square" lIns="0" tIns="33020" rIns="0" bIns="0" rtlCol="0">
            <a:spAutoFit/>
          </a:bodyPr>
          <a:lstStyle/>
          <a:p>
            <a:pPr marL="12700">
              <a:spcBef>
                <a:spcPts val="260"/>
              </a:spcBef>
              <a:buSzPct val="28571"/>
              <a:tabLst>
                <a:tab pos="78740" algn="l"/>
              </a:tabLst>
            </a:pPr>
            <a:r>
              <a:rPr sz="750" b="0" u="none">
                <a:solidFill>
                  <a:srgbClr val="231F20"/>
                </a:solidFill>
              </a:rPr>
              <a:t>1080p 30 fps + 1080p 30 fps</a:t>
            </a:r>
          </a:p>
          <a:p>
            <a:pPr marL="12700">
              <a:spcBef>
                <a:spcPts val="160"/>
              </a:spcBef>
              <a:buSzPct val="28571"/>
              <a:tabLst>
                <a:tab pos="78740" algn="l"/>
              </a:tabLst>
            </a:pPr>
            <a:r>
              <a:rPr sz="750" b="0" u="none">
                <a:solidFill>
                  <a:srgbClr val="231F20"/>
                </a:solidFill>
              </a:rPr>
              <a:t>1080p 60 fps + 1080p 60 fps</a:t>
            </a:r>
          </a:p>
          <a:p>
            <a:pPr marL="12700">
              <a:spcBef>
                <a:spcPts val="160"/>
              </a:spcBef>
              <a:buSzPct val="28571"/>
              <a:tabLst>
                <a:tab pos="78740" algn="l"/>
              </a:tabLst>
            </a:pPr>
            <a:r>
              <a:rPr sz="750" b="0" u="none">
                <a:solidFill>
                  <a:srgbClr val="231F20"/>
                </a:solidFill>
              </a:rPr>
              <a:t>4K 30 fps + 4K 30 fps</a:t>
            </a:r>
          </a:p>
        </p:txBody>
      </p:sp>
      <p:sp>
        <p:nvSpPr>
          <p:cNvPr id="22" name="object 22"/>
          <p:cNvSpPr txBox="1"/>
          <p:nvPr/>
        </p:nvSpPr>
        <p:spPr>
          <a:xfrm>
            <a:off x="2057839" y="4326565"/>
            <a:ext cx="612140" cy="344965"/>
          </a:xfrm>
          <a:prstGeom prst="rect">
            <a:avLst/>
          </a:prstGeom>
        </p:spPr>
        <p:txBody>
          <a:bodyPr vert="horz" wrap="square" lIns="0" tIns="62229" rIns="0" bIns="0" rtlCol="0" anchor="b">
            <a:spAutoFit/>
          </a:bodyPr>
          <a:lstStyle/>
          <a:p>
            <a:pPr>
              <a:buSzPct val="28571"/>
              <a:tabLst>
                <a:tab pos="66040" algn="l"/>
              </a:tabLst>
            </a:pPr>
            <a:r>
              <a:rPr sz="750" b="0" u="none">
                <a:solidFill>
                  <a:srgbClr val="231F20"/>
                </a:solidFill>
              </a:rPr>
              <a:t>1 x HT-RX</a:t>
            </a:r>
          </a:p>
          <a:p>
            <a:pPr>
              <a:spcBef>
                <a:spcPts val="385"/>
              </a:spcBef>
              <a:buSzPct val="28571"/>
              <a:tabLst>
                <a:tab pos="65405" algn="l"/>
              </a:tabLst>
            </a:pPr>
            <a:r>
              <a:rPr sz="750" b="0" u="none">
                <a:solidFill>
                  <a:srgbClr val="231F20"/>
                </a:solidFill>
              </a:rPr>
              <a:t>2 x HDMI</a:t>
            </a:r>
          </a:p>
        </p:txBody>
      </p:sp>
      <p:sp>
        <p:nvSpPr>
          <p:cNvPr id="23" name="object 23"/>
          <p:cNvSpPr txBox="1"/>
          <p:nvPr/>
        </p:nvSpPr>
        <p:spPr>
          <a:xfrm>
            <a:off x="4554320" y="4343539"/>
            <a:ext cx="607696" cy="344965"/>
          </a:xfrm>
          <a:prstGeom prst="rect">
            <a:avLst/>
          </a:prstGeom>
        </p:spPr>
        <p:txBody>
          <a:bodyPr vert="horz" wrap="square" lIns="0" tIns="62229" rIns="0" bIns="0" rtlCol="0">
            <a:spAutoFit/>
          </a:bodyPr>
          <a:lstStyle/>
          <a:p>
            <a:pPr>
              <a:spcBef>
                <a:spcPts val="489"/>
              </a:spcBef>
              <a:buSzPct val="28571"/>
              <a:tabLst>
                <a:tab pos="78740" algn="l"/>
              </a:tabLst>
            </a:pPr>
            <a:r>
              <a:rPr sz="750" b="0" u="none">
                <a:solidFill>
                  <a:srgbClr val="231F20"/>
                </a:solidFill>
              </a:rPr>
              <a:t>1 x HT-RX</a:t>
            </a:r>
          </a:p>
          <a:p>
            <a:pPr>
              <a:spcBef>
                <a:spcPts val="385"/>
              </a:spcBef>
              <a:buSzPct val="28571"/>
              <a:tabLst>
                <a:tab pos="78740" algn="l"/>
              </a:tabLst>
            </a:pPr>
            <a:r>
              <a:rPr sz="750" b="0" u="none">
                <a:solidFill>
                  <a:srgbClr val="231F20"/>
                </a:solidFill>
              </a:rPr>
              <a:t>3 x HDMI</a:t>
            </a:r>
          </a:p>
        </p:txBody>
      </p:sp>
      <p:sp>
        <p:nvSpPr>
          <p:cNvPr id="25" name="object 25"/>
          <p:cNvSpPr/>
          <p:nvPr/>
        </p:nvSpPr>
        <p:spPr>
          <a:xfrm>
            <a:off x="681506" y="1396979"/>
            <a:ext cx="6220944" cy="167545"/>
          </a:xfrm>
          <a:prstGeom prst="rect">
            <a:avLst/>
          </a:prstGeom>
          <a:blipFill>
            <a:blip r:embed="rId4" cstate="print"/>
            <a:stretch>
              <a:fillRect/>
            </a:stretch>
          </a:blipFill>
        </p:spPr>
        <p:txBody>
          <a:bodyPr wrap="square" lIns="0" tIns="0" rIns="0" bIns="0" rtlCol="0"/>
          <a:lstStyle/>
          <a:p>
            <a:endParaRPr>
              <a:solidFill>
                <a:prstClr val="black"/>
              </a:solidFill>
              <a:latin typeface="Arial" panose="020C0503030203020204" pitchFamily="34" charset="0"/>
            </a:endParaRPr>
          </a:p>
        </p:txBody>
      </p:sp>
      <p:sp>
        <p:nvSpPr>
          <p:cNvPr id="29" name="object 29"/>
          <p:cNvSpPr txBox="1"/>
          <p:nvPr/>
        </p:nvSpPr>
        <p:spPr>
          <a:xfrm>
            <a:off x="2057839" y="3876749"/>
            <a:ext cx="1538547" cy="409728"/>
          </a:xfrm>
          <a:prstGeom prst="rect">
            <a:avLst/>
          </a:prstGeom>
        </p:spPr>
        <p:txBody>
          <a:bodyPr vert="horz" wrap="square" lIns="0" tIns="24765" rIns="0" bIns="0" rtlCol="0">
            <a:spAutoFit/>
          </a:bodyPr>
          <a:lstStyle/>
          <a:p>
            <a:pPr marL="12700">
              <a:spcBef>
                <a:spcPts val="195"/>
              </a:spcBef>
              <a:buSzPct val="28571"/>
              <a:tabLst>
                <a:tab pos="78740" algn="l"/>
              </a:tabLst>
            </a:pPr>
            <a:r>
              <a:rPr sz="750" b="0" u="none">
                <a:solidFill>
                  <a:srgbClr val="231F20"/>
                </a:solidFill>
              </a:rPr>
              <a:t>1080p 30 fps + 1080p 30 fps</a:t>
            </a:r>
          </a:p>
          <a:p>
            <a:pPr marL="12700">
              <a:spcBef>
                <a:spcPts val="100"/>
              </a:spcBef>
              <a:buSzPct val="28571"/>
              <a:tabLst>
                <a:tab pos="78740" algn="l"/>
              </a:tabLst>
            </a:pPr>
            <a:r>
              <a:rPr sz="750" b="0" u="none">
                <a:solidFill>
                  <a:srgbClr val="231F20"/>
                </a:solidFill>
              </a:rPr>
              <a:t>1080p 60 fps + 1080p 60 fps</a:t>
            </a:r>
          </a:p>
          <a:p>
            <a:pPr marL="12700">
              <a:spcBef>
                <a:spcPts val="160"/>
              </a:spcBef>
              <a:buSzPct val="28571"/>
              <a:tabLst>
                <a:tab pos="78740" algn="l"/>
              </a:tabLst>
            </a:pPr>
            <a:r>
              <a:rPr sz="750" b="0" u="none">
                <a:solidFill>
                  <a:srgbClr val="231F20"/>
                </a:solidFill>
              </a:rPr>
              <a:t>4K 30 fps + 4K 30 fps</a:t>
            </a:r>
          </a:p>
        </p:txBody>
      </p:sp>
      <p:sp>
        <p:nvSpPr>
          <p:cNvPr id="31" name="矩形 30"/>
          <p:cNvSpPr/>
          <p:nvPr/>
        </p:nvSpPr>
        <p:spPr>
          <a:xfrm>
            <a:off x="577850" y="1364106"/>
            <a:ext cx="649858" cy="230832"/>
          </a:xfrm>
          <a:prstGeom prst="rect">
            <a:avLst/>
          </a:prstGeom>
        </p:spPr>
        <p:txBody>
          <a:bodyPr wrap="none">
            <a:spAutoFit/>
          </a:bodyPr>
          <a:lstStyle/>
          <a:p>
            <a:pPr marL="65405">
              <a:spcBef>
                <a:spcPts val="265"/>
              </a:spcBef>
            </a:pPr>
            <a:r>
              <a:rPr sz="900" b="0" u="none">
                <a:solidFill>
                  <a:srgbClr val="FFFFFF"/>
                </a:solidFill>
              </a:rPr>
              <a:t>Feature</a:t>
            </a:r>
            <a:endParaRPr lang="zh-CN" altLang="en-US" sz="900" dirty="0">
              <a:solidFill>
                <a:prstClr val="black"/>
              </a:solidFill>
              <a:latin typeface="Arial" panose="020C0503030203020204" pitchFamily="34" charset="0"/>
              <a:ea typeface="方正兰亭黑简体" panose="02000000000000000000" pitchFamily="2" charset="-122"/>
              <a:cs typeface="Arial Unicode MS"/>
            </a:endParaRPr>
          </a:p>
        </p:txBody>
      </p:sp>
      <p:sp>
        <p:nvSpPr>
          <p:cNvPr id="33" name="object 13"/>
          <p:cNvSpPr txBox="1"/>
          <p:nvPr/>
        </p:nvSpPr>
        <p:spPr>
          <a:xfrm>
            <a:off x="2028164" y="1783976"/>
            <a:ext cx="807511"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Business model</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34" name="object 13"/>
          <p:cNvSpPr txBox="1"/>
          <p:nvPr/>
        </p:nvSpPr>
        <p:spPr>
          <a:xfrm>
            <a:off x="4540250" y="1785420"/>
            <a:ext cx="1160365"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Professional-grade model</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36" name="object 5"/>
          <p:cNvSpPr/>
          <p:nvPr/>
        </p:nvSpPr>
        <p:spPr>
          <a:xfrm>
            <a:off x="681215" y="5023739"/>
            <a:ext cx="6221234" cy="668102"/>
          </a:xfrm>
          <a:custGeom>
            <a:avLst/>
            <a:gdLst/>
            <a:ahLst/>
            <a:cxnLst/>
            <a:rect l="l" t="t" r="r" b="b"/>
            <a:pathLst>
              <a:path w="6009640" h="438150">
                <a:moveTo>
                  <a:pt x="0" y="0"/>
                </a:moveTo>
                <a:lnTo>
                  <a:pt x="6009208" y="0"/>
                </a:lnTo>
                <a:lnTo>
                  <a:pt x="6009208" y="438150"/>
                </a:lnTo>
                <a:lnTo>
                  <a:pt x="0" y="438150"/>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37" name="object 10"/>
          <p:cNvSpPr txBox="1"/>
          <p:nvPr/>
        </p:nvSpPr>
        <p:spPr>
          <a:xfrm>
            <a:off x="752177" y="5245648"/>
            <a:ext cx="584200" cy="128240"/>
          </a:xfrm>
          <a:prstGeom prst="rect">
            <a:avLst/>
          </a:prstGeom>
        </p:spPr>
        <p:txBody>
          <a:bodyPr vert="horz" wrap="square" lIns="0" tIns="12700" rIns="0" bIns="0" rtlCol="0">
            <a:spAutoFit/>
          </a:bodyPr>
          <a:lstStyle/>
          <a:p>
            <a:pPr>
              <a:spcBef>
                <a:spcPts val="100"/>
              </a:spcBef>
            </a:pPr>
            <a:r>
              <a:rPr sz="750" b="0" u="none">
                <a:solidFill>
                  <a:srgbClr val="231F20"/>
                </a:solidFill>
              </a:rPr>
              <a:t>Audio input</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38" name="object 15"/>
          <p:cNvSpPr txBox="1"/>
          <p:nvPr/>
        </p:nvSpPr>
        <p:spPr>
          <a:xfrm>
            <a:off x="2028584" y="5092284"/>
            <a:ext cx="1243542"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1 x HD-AI (level 2)</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XLR connector</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HDMI (audio input)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RCA</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39" name="object 15"/>
          <p:cNvSpPr txBox="1"/>
          <p:nvPr/>
        </p:nvSpPr>
        <p:spPr>
          <a:xfrm>
            <a:off x="4540250" y="5096273"/>
            <a:ext cx="1258427"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1 x HD-AI (level 2)</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XLR connector</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3 x HDMI (audio input)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RCA</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0" name="object 11"/>
          <p:cNvSpPr txBox="1"/>
          <p:nvPr/>
        </p:nvSpPr>
        <p:spPr>
          <a:xfrm>
            <a:off x="752177" y="5817231"/>
            <a:ext cx="596900"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Audio output</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41" name="object 15"/>
          <p:cNvSpPr txBox="1"/>
          <p:nvPr/>
        </p:nvSpPr>
        <p:spPr>
          <a:xfrm>
            <a:off x="2027083" y="5757680"/>
            <a:ext cx="1179568" cy="25648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4×RCA</a:t>
            </a:r>
          </a:p>
          <a:p>
            <a:pPr marL="12700">
              <a:spcBef>
                <a:spcPts val="100"/>
              </a:spcBef>
              <a:buSzPct val="28571"/>
              <a:tabLst>
                <a:tab pos="78740" algn="l"/>
              </a:tabLst>
            </a:pPr>
            <a:r>
              <a:rPr sz="750" b="0" u="none">
                <a:solidFill>
                  <a:srgbClr val="231F20"/>
                </a:solidFill>
              </a:rPr>
              <a:t>1 x HDMI (audio output)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2" name="object 15"/>
          <p:cNvSpPr txBox="1"/>
          <p:nvPr/>
        </p:nvSpPr>
        <p:spPr>
          <a:xfrm>
            <a:off x="4540251" y="5758230"/>
            <a:ext cx="1214284" cy="25648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4×RCA</a:t>
            </a:r>
          </a:p>
          <a:p>
            <a:pPr marL="12700">
              <a:spcBef>
                <a:spcPts val="100"/>
              </a:spcBef>
              <a:buSzPct val="28571"/>
              <a:tabLst>
                <a:tab pos="78740" algn="l"/>
              </a:tabLst>
            </a:pPr>
            <a:r>
              <a:rPr sz="750" b="0" u="none">
                <a:solidFill>
                  <a:srgbClr val="231F20"/>
                </a:solidFill>
              </a:rPr>
              <a:t>1 x HDMI (audio output)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3" name="object 5"/>
          <p:cNvSpPr/>
          <p:nvPr/>
        </p:nvSpPr>
        <p:spPr>
          <a:xfrm>
            <a:off x="681215" y="6076071"/>
            <a:ext cx="6221234" cy="911073"/>
          </a:xfrm>
          <a:custGeom>
            <a:avLst/>
            <a:gdLst/>
            <a:ahLst/>
            <a:cxnLst/>
            <a:rect l="l" t="t" r="r" b="b"/>
            <a:pathLst>
              <a:path w="6009640" h="438150">
                <a:moveTo>
                  <a:pt x="0" y="0"/>
                </a:moveTo>
                <a:lnTo>
                  <a:pt x="6009208" y="0"/>
                </a:lnTo>
                <a:lnTo>
                  <a:pt x="6009208" y="438150"/>
                </a:lnTo>
                <a:lnTo>
                  <a:pt x="0" y="438150"/>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44" name="object 11"/>
          <p:cNvSpPr txBox="1"/>
          <p:nvPr/>
        </p:nvSpPr>
        <p:spPr>
          <a:xfrm>
            <a:off x="752677" y="6464494"/>
            <a:ext cx="596900"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Other ports</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45" name="object 15"/>
          <p:cNvSpPr txBox="1"/>
          <p:nvPr/>
        </p:nvSpPr>
        <p:spPr>
          <a:xfrm>
            <a:off x="2057840" y="6146991"/>
            <a:ext cx="1366686" cy="777136"/>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1 x USB 2.0 Type-A</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USB 3.0 Type-A</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10/100/1000 </a:t>
            </a:r>
            <a:r>
              <a:rPr sz="800" b="0" u="none"/>
              <a:t>Mbit/s</a:t>
            </a:r>
            <a:r>
              <a:rPr sz="750" b="0" u="none">
                <a:solidFill>
                  <a:srgbClr val="231F20"/>
                </a:solidFill>
              </a:rPr>
              <a:t> LAN</a:t>
            </a:r>
          </a:p>
          <a:p>
            <a:pPr marL="12700">
              <a:spcBef>
                <a:spcPts val="100"/>
              </a:spcBef>
              <a:buSzPct val="28571"/>
              <a:tabLst>
                <a:tab pos="78740" algn="l"/>
              </a:tabLst>
            </a:pPr>
            <a:r>
              <a:rPr sz="750" b="0" u="none">
                <a:solidFill>
                  <a:srgbClr val="231F20"/>
                </a:solidFill>
              </a:rPr>
              <a:t>1 x PoE network port (Touch)</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RJ45 serial port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Wi-Fi (built-in)</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6" name="object 15"/>
          <p:cNvSpPr txBox="1"/>
          <p:nvPr/>
        </p:nvSpPr>
        <p:spPr>
          <a:xfrm>
            <a:off x="4540251" y="6152524"/>
            <a:ext cx="1366684" cy="777136"/>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1 x USB 2.0 Type-A</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USB 3.0 Type-A</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10/100/1000 </a:t>
            </a:r>
            <a:r>
              <a:rPr sz="700" b="0" u="none"/>
              <a:t>Mbit/s</a:t>
            </a:r>
            <a:r>
              <a:rPr sz="750" b="0" u="none">
                <a:solidFill>
                  <a:srgbClr val="231F20"/>
                </a:solidFill>
              </a:rPr>
              <a:t> LAN</a:t>
            </a:r>
          </a:p>
          <a:p>
            <a:pPr marL="12700">
              <a:spcBef>
                <a:spcPts val="100"/>
              </a:spcBef>
              <a:buSzPct val="28571"/>
              <a:tabLst>
                <a:tab pos="78740" algn="l"/>
              </a:tabLst>
            </a:pPr>
            <a:r>
              <a:rPr sz="750" b="0" u="none">
                <a:solidFill>
                  <a:srgbClr val="231F20"/>
                </a:solidFill>
              </a:rPr>
              <a:t>1 x PoE network port (Touch)</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2 x RJ45 serial port</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1 x Wi-Fi (built-in)</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47" name="object 11"/>
          <p:cNvSpPr txBox="1"/>
          <p:nvPr/>
        </p:nvSpPr>
        <p:spPr>
          <a:xfrm>
            <a:off x="736822" y="7013043"/>
            <a:ext cx="596900" cy="243656"/>
          </a:xfrm>
          <a:prstGeom prst="rect">
            <a:avLst/>
          </a:prstGeom>
        </p:spPr>
        <p:txBody>
          <a:bodyPr vert="horz" wrap="square" lIns="0" tIns="12700" rIns="0" bIns="0" rtlCol="0">
            <a:spAutoFit/>
          </a:bodyPr>
          <a:lstStyle/>
          <a:p>
            <a:pPr marL="12700">
              <a:spcBef>
                <a:spcPts val="100"/>
              </a:spcBef>
            </a:pPr>
            <a:r>
              <a:rPr sz="750" b="0" u="none">
                <a:solidFill>
                  <a:srgbClr val="231F20"/>
                </a:solidFill>
              </a:rPr>
              <a:t>Microphone cascading</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49" name="object 15"/>
          <p:cNvSpPr txBox="1"/>
          <p:nvPr/>
        </p:nvSpPr>
        <p:spPr>
          <a:xfrm>
            <a:off x="2057841" y="7049055"/>
            <a:ext cx="1027168"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2</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50" name="object 15"/>
          <p:cNvSpPr txBox="1"/>
          <p:nvPr/>
        </p:nvSpPr>
        <p:spPr>
          <a:xfrm>
            <a:off x="4540252" y="7044617"/>
            <a:ext cx="1027168"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2</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51" name="object 5"/>
          <p:cNvSpPr/>
          <p:nvPr/>
        </p:nvSpPr>
        <p:spPr>
          <a:xfrm>
            <a:off x="681216" y="7255301"/>
            <a:ext cx="6221234" cy="275125"/>
          </a:xfrm>
          <a:custGeom>
            <a:avLst/>
            <a:gdLst/>
            <a:ahLst/>
            <a:cxnLst/>
            <a:rect l="l" t="t" r="r" b="b"/>
            <a:pathLst>
              <a:path w="6009640" h="438150">
                <a:moveTo>
                  <a:pt x="0" y="0"/>
                </a:moveTo>
                <a:lnTo>
                  <a:pt x="6009208" y="0"/>
                </a:lnTo>
                <a:lnTo>
                  <a:pt x="6009208" y="438150"/>
                </a:lnTo>
                <a:lnTo>
                  <a:pt x="0" y="438150"/>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52" name="object 11"/>
          <p:cNvSpPr txBox="1"/>
          <p:nvPr/>
        </p:nvSpPr>
        <p:spPr>
          <a:xfrm>
            <a:off x="745827" y="7337799"/>
            <a:ext cx="596900"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Bandwidth</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53" name="object 15"/>
          <p:cNvSpPr txBox="1"/>
          <p:nvPr/>
        </p:nvSpPr>
        <p:spPr>
          <a:xfrm>
            <a:off x="2027083" y="7331713"/>
            <a:ext cx="1214285"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IP: 64 kbit/s to 8 Mbit/s</a:t>
            </a:r>
          </a:p>
        </p:txBody>
      </p:sp>
      <p:sp>
        <p:nvSpPr>
          <p:cNvPr id="54" name="object 15"/>
          <p:cNvSpPr txBox="1"/>
          <p:nvPr/>
        </p:nvSpPr>
        <p:spPr>
          <a:xfrm>
            <a:off x="4540251" y="7320805"/>
            <a:ext cx="1258425"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IP: 64 kbit/s to 8 Mbit/s</a:t>
            </a:r>
          </a:p>
        </p:txBody>
      </p:sp>
      <p:sp>
        <p:nvSpPr>
          <p:cNvPr id="55" name="object 11"/>
          <p:cNvSpPr txBox="1"/>
          <p:nvPr/>
        </p:nvSpPr>
        <p:spPr>
          <a:xfrm>
            <a:off x="752178" y="7793381"/>
            <a:ext cx="596900" cy="128240"/>
          </a:xfrm>
          <a:prstGeom prst="rect">
            <a:avLst/>
          </a:prstGeom>
        </p:spPr>
        <p:txBody>
          <a:bodyPr vert="horz" wrap="square" lIns="0" tIns="12700" rIns="0" bIns="0" rtlCol="0">
            <a:spAutoFit/>
          </a:bodyPr>
          <a:lstStyle/>
          <a:p>
            <a:pPr marL="12700">
              <a:spcBef>
                <a:spcPts val="100"/>
              </a:spcBef>
            </a:pPr>
            <a:r>
              <a:rPr sz="750" b="0" u="none">
                <a:solidFill>
                  <a:srgbClr val="231F20"/>
                </a:solidFill>
              </a:rPr>
              <a:t>Dimensions</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57" name="object 15"/>
          <p:cNvSpPr txBox="1"/>
          <p:nvPr/>
        </p:nvSpPr>
        <p:spPr>
          <a:xfrm>
            <a:off x="4540250" y="7597579"/>
            <a:ext cx="1751066"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Endpoint: 442 mm x 58 mm x 285 mm</a:t>
            </a:r>
          </a:p>
          <a:p>
            <a:pPr marL="12700">
              <a:spcBef>
                <a:spcPts val="100"/>
              </a:spcBef>
              <a:buSzPct val="28571"/>
              <a:tabLst>
                <a:tab pos="78740" algn="l"/>
              </a:tabLst>
            </a:pPr>
            <a:r>
              <a:rPr sz="750" b="0" u="none">
                <a:solidFill>
                  <a:srgbClr val="231F20"/>
                </a:solidFill>
              </a:rPr>
              <a:t>Package: 580 mm x 205 mm x 380 mm</a:t>
            </a:r>
          </a:p>
          <a:p>
            <a:pPr marL="12700">
              <a:spcBef>
                <a:spcPts val="100"/>
              </a:spcBef>
              <a:buSzPct val="28571"/>
              <a:tabLst>
                <a:tab pos="78740" algn="l"/>
              </a:tabLst>
            </a:pPr>
            <a:r>
              <a:rPr sz="750" b="0" u="none">
                <a:solidFill>
                  <a:srgbClr val="231F20"/>
                </a:solidFill>
              </a:rPr>
              <a:t>Net weight: 4.2 kg</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Gross weight: 8.1 kg</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58" name="object 5"/>
          <p:cNvSpPr/>
          <p:nvPr/>
        </p:nvSpPr>
        <p:spPr>
          <a:xfrm>
            <a:off x="650155" y="8177054"/>
            <a:ext cx="6258236" cy="687546"/>
          </a:xfrm>
          <a:custGeom>
            <a:avLst/>
            <a:gdLst/>
            <a:ahLst/>
            <a:cxnLst/>
            <a:rect l="l" t="t" r="r" b="b"/>
            <a:pathLst>
              <a:path w="6009640" h="438150">
                <a:moveTo>
                  <a:pt x="0" y="0"/>
                </a:moveTo>
                <a:lnTo>
                  <a:pt x="6009208" y="0"/>
                </a:lnTo>
                <a:lnTo>
                  <a:pt x="6009208" y="438150"/>
                </a:lnTo>
                <a:lnTo>
                  <a:pt x="0" y="438150"/>
                </a:lnTo>
                <a:lnTo>
                  <a:pt x="0" y="0"/>
                </a:lnTo>
                <a:close/>
              </a:path>
            </a:pathLst>
          </a:custGeom>
          <a:solidFill>
            <a:srgbClr val="E5F4FC"/>
          </a:solidFill>
        </p:spPr>
        <p:txBody>
          <a:bodyPr wrap="square" lIns="0" tIns="0" rIns="0" bIns="0" rtlCol="0"/>
          <a:lstStyle/>
          <a:p>
            <a:endParaRPr>
              <a:solidFill>
                <a:prstClr val="black"/>
              </a:solidFill>
              <a:latin typeface="Arial" panose="020C0503030203020204" pitchFamily="34" charset="0"/>
            </a:endParaRPr>
          </a:p>
        </p:txBody>
      </p:sp>
      <p:sp>
        <p:nvSpPr>
          <p:cNvPr id="59" name="object 11"/>
          <p:cNvSpPr txBox="1"/>
          <p:nvPr/>
        </p:nvSpPr>
        <p:spPr>
          <a:xfrm>
            <a:off x="736822" y="8392333"/>
            <a:ext cx="596900" cy="243656"/>
          </a:xfrm>
          <a:prstGeom prst="rect">
            <a:avLst/>
          </a:prstGeom>
        </p:spPr>
        <p:txBody>
          <a:bodyPr vert="horz" wrap="square" lIns="0" tIns="12700" rIns="0" bIns="0" rtlCol="0">
            <a:spAutoFit/>
          </a:bodyPr>
          <a:lstStyle/>
          <a:p>
            <a:pPr marL="12700">
              <a:spcBef>
                <a:spcPts val="100"/>
              </a:spcBef>
            </a:pPr>
            <a:r>
              <a:rPr sz="750" b="0" u="none">
                <a:solidFill>
                  <a:srgbClr val="231F20"/>
                </a:solidFill>
              </a:rPr>
              <a:t>Electrical features</a:t>
            </a:r>
            <a:endParaRPr sz="750" dirty="0">
              <a:solidFill>
                <a:prstClr val="black"/>
              </a:solidFill>
              <a:latin typeface="Arial" panose="020C0503030203020204" pitchFamily="34" charset="0"/>
              <a:ea typeface="方正兰亭黑简体" panose="02000000000000000000" pitchFamily="2" charset="-122"/>
              <a:cs typeface="方正兰亭黑简体"/>
            </a:endParaRPr>
          </a:p>
        </p:txBody>
      </p:sp>
      <p:sp>
        <p:nvSpPr>
          <p:cNvPr id="60" name="object 15"/>
          <p:cNvSpPr txBox="1"/>
          <p:nvPr/>
        </p:nvSpPr>
        <p:spPr>
          <a:xfrm>
            <a:off x="2027083" y="8257681"/>
            <a:ext cx="1634998"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Working voltage: 100 V to 240 V AC</a:t>
            </a:r>
          </a:p>
          <a:p>
            <a:pPr marL="12700">
              <a:spcBef>
                <a:spcPts val="100"/>
              </a:spcBef>
              <a:buSzPct val="28571"/>
              <a:tabLst>
                <a:tab pos="78740" algn="l"/>
              </a:tabLst>
            </a:pPr>
            <a:r>
              <a:rPr sz="750" b="0" u="none">
                <a:solidFill>
                  <a:srgbClr val="231F20"/>
                </a:solidFill>
              </a:rPr>
              <a:t>Working frequency: 50 Hz to 60 Hz</a:t>
            </a:r>
          </a:p>
          <a:p>
            <a:pPr marL="12700">
              <a:spcBef>
                <a:spcPts val="100"/>
              </a:spcBef>
              <a:buSzPct val="28571"/>
              <a:tabLst>
                <a:tab pos="78740" algn="l"/>
              </a:tabLst>
            </a:pPr>
            <a:r>
              <a:rPr sz="750" b="0" u="none">
                <a:solidFill>
                  <a:srgbClr val="231F20"/>
                </a:solidFill>
              </a:rPr>
              <a:t>Max. power consumption: 100 W</a:t>
            </a:r>
          </a:p>
          <a:p>
            <a:pPr marL="12700">
              <a:spcBef>
                <a:spcPts val="100"/>
              </a:spcBef>
              <a:buSzPct val="28571"/>
              <a:tabLst>
                <a:tab pos="78740" algn="l"/>
              </a:tabLst>
            </a:pPr>
            <a:r>
              <a:rPr sz="750" b="0" u="none">
                <a:solidFill>
                  <a:srgbClr val="231F20"/>
                </a:solidFill>
              </a:rPr>
              <a:t>Embedded AC/DC power module</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61" name="object 15"/>
          <p:cNvSpPr txBox="1"/>
          <p:nvPr/>
        </p:nvSpPr>
        <p:spPr>
          <a:xfrm>
            <a:off x="4540252" y="8280439"/>
            <a:ext cx="1621930"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Working voltage: 100 V to 240 V AC</a:t>
            </a:r>
          </a:p>
          <a:p>
            <a:pPr marL="12700">
              <a:spcBef>
                <a:spcPts val="100"/>
              </a:spcBef>
              <a:buSzPct val="28571"/>
              <a:tabLst>
                <a:tab pos="78740" algn="l"/>
              </a:tabLst>
            </a:pPr>
            <a:r>
              <a:rPr sz="750" b="0" u="none">
                <a:solidFill>
                  <a:srgbClr val="231F20"/>
                </a:solidFill>
              </a:rPr>
              <a:t>Working frequency: 50 Hz to 60 Hz</a:t>
            </a:r>
          </a:p>
          <a:p>
            <a:pPr marL="12700">
              <a:spcBef>
                <a:spcPts val="100"/>
              </a:spcBef>
              <a:buSzPct val="28571"/>
              <a:tabLst>
                <a:tab pos="78740" algn="l"/>
              </a:tabLst>
            </a:pPr>
            <a:r>
              <a:rPr sz="750" b="0" u="none">
                <a:solidFill>
                  <a:srgbClr val="231F20"/>
                </a:solidFill>
              </a:rPr>
              <a:t>Max. power consumption: 100 W</a:t>
            </a:r>
          </a:p>
          <a:p>
            <a:pPr marL="12700">
              <a:spcBef>
                <a:spcPts val="100"/>
              </a:spcBef>
              <a:buSzPct val="28571"/>
              <a:tabLst>
                <a:tab pos="78740" algn="l"/>
              </a:tabLst>
            </a:pPr>
            <a:r>
              <a:rPr sz="750" b="0" u="none">
                <a:solidFill>
                  <a:srgbClr val="231F20"/>
                </a:solidFill>
              </a:rPr>
              <a:t>Embedded AC/DC power module</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62" name="object 12"/>
          <p:cNvSpPr txBox="1"/>
          <p:nvPr/>
        </p:nvSpPr>
        <p:spPr>
          <a:xfrm>
            <a:off x="4548822" y="2131154"/>
            <a:ext cx="1751066" cy="1673534"/>
          </a:xfrm>
          <a:prstGeom prst="rect">
            <a:avLst/>
          </a:prstGeom>
        </p:spPr>
        <p:txBody>
          <a:bodyPr vert="horz" wrap="square" lIns="0" tIns="45719" rIns="0" bIns="0" rtlCol="0">
            <a:spAutoFit/>
          </a:bodyPr>
          <a:lstStyle/>
          <a:p>
            <a:pPr>
              <a:spcBef>
                <a:spcPts val="359"/>
              </a:spcBef>
              <a:buSzPct val="28571"/>
              <a:tabLst>
                <a:tab pos="64135" algn="l"/>
              </a:tabLst>
            </a:pPr>
            <a:r>
              <a:rPr sz="750" b="0" u="none">
                <a:solidFill>
                  <a:srgbClr val="231F20"/>
                </a:solidFill>
              </a:rPr>
              <a:t>H.264</a:t>
            </a:r>
          </a:p>
          <a:p>
            <a:pPr marL="234950" marR="5080" indent="-171450">
              <a:lnSpc>
                <a:spcPct val="130900"/>
              </a:lnSpc>
              <a:buFont typeface="Arial" panose="020B0604020202020204" pitchFamily="34" charset="0"/>
              <a:buChar char="•"/>
            </a:pPr>
            <a:r>
              <a:rPr sz="750" b="0" u="none">
                <a:solidFill>
                  <a:srgbClr val="231F20"/>
                </a:solidFill>
              </a:rPr>
              <a:t>1080p 60 fps at 1 Mbit/s         </a:t>
            </a:r>
            <a:endParaRPr lang="en-US" sz="750" u="none" dirty="0">
              <a:solidFill>
                <a:srgbClr val="231F20"/>
              </a:solidFill>
              <a:latin typeface="Arial" panose="020C0503030203020204" pitchFamily="34" charset="0"/>
            </a:endParaRPr>
          </a:p>
          <a:p>
            <a:pPr marL="234950" marR="5080" indent="-171450">
              <a:lnSpc>
                <a:spcPct val="130900"/>
              </a:lnSpc>
              <a:buFont typeface="Arial" panose="020B0604020202020204" pitchFamily="34" charset="0"/>
              <a:buChar char="•"/>
            </a:pPr>
            <a:r>
              <a:rPr sz="750" b="0" u="none">
                <a:solidFill>
                  <a:srgbClr val="231F20"/>
                </a:solidFill>
              </a:rPr>
              <a:t>1080p 30 fps at 512 kbit/s</a:t>
            </a:r>
            <a:endParaRPr lang="en-US" sz="750" dirty="0">
              <a:solidFill>
                <a:srgbClr val="231F20"/>
              </a:solidFill>
              <a:latin typeface="Arial" panose="020C0503030203020204" pitchFamily="34" charset="0"/>
              <a:ea typeface="方正兰亭黑简体" panose="02000000000000000000" pitchFamily="2" charset="-122"/>
              <a:cs typeface="方正兰亭黑简体"/>
            </a:endParaRPr>
          </a:p>
          <a:p>
            <a:pPr marL="234950" marR="5080" indent="-171450">
              <a:lnSpc>
                <a:spcPct val="130900"/>
              </a:lnSpc>
              <a:buFont typeface="Arial" panose="020B0604020202020204" pitchFamily="34" charset="0"/>
              <a:buChar char="•"/>
            </a:pPr>
            <a:r>
              <a:rPr sz="750" b="0" u="none">
                <a:solidFill>
                  <a:srgbClr val="231F20"/>
                </a:solidFill>
              </a:rPr>
              <a:t>720p 60 fps at 768 kbit/s</a:t>
            </a:r>
          </a:p>
          <a:p>
            <a:pPr marL="234950" marR="5080" indent="-171450">
              <a:lnSpc>
                <a:spcPct val="130900"/>
              </a:lnSpc>
              <a:buFont typeface="Arial" panose="020B0604020202020204" pitchFamily="34" charset="0"/>
              <a:buChar char="•"/>
            </a:pPr>
            <a:r>
              <a:rPr sz="750" b="0" u="none">
                <a:solidFill>
                  <a:srgbClr val="231F20"/>
                </a:solidFill>
              </a:rPr>
              <a:t>720p 30 fps at 384 kbit/s</a:t>
            </a:r>
          </a:p>
          <a:p>
            <a:pPr marR="5080">
              <a:lnSpc>
                <a:spcPct val="130900"/>
              </a:lnSpc>
            </a:pPr>
            <a:r>
              <a:rPr sz="750" b="0" u="none">
                <a:solidFill>
                  <a:srgbClr val="231F20"/>
                </a:solidFill>
              </a:rPr>
              <a:t>H.265</a:t>
            </a:r>
          </a:p>
          <a:p>
            <a:pPr marL="234950" marR="5080" indent="-171450">
              <a:lnSpc>
                <a:spcPct val="130900"/>
              </a:lnSpc>
              <a:buFont typeface="Arial" panose="020B0604020202020204" pitchFamily="34" charset="0"/>
              <a:buChar char="•"/>
            </a:pPr>
            <a:r>
              <a:rPr sz="750" b="0" u="none">
                <a:solidFill>
                  <a:srgbClr val="231F20"/>
                </a:solidFill>
              </a:rPr>
              <a:t>4K 30 fps at 2 Mbit/s</a:t>
            </a:r>
          </a:p>
          <a:p>
            <a:pPr marL="234950" marR="5080" indent="-171450">
              <a:lnSpc>
                <a:spcPct val="130900"/>
              </a:lnSpc>
              <a:buFont typeface="Arial" panose="020B0604020202020204" pitchFamily="34" charset="0"/>
              <a:buChar char="•"/>
            </a:pPr>
            <a:r>
              <a:rPr sz="750" b="0" u="none">
                <a:solidFill>
                  <a:srgbClr val="231F20"/>
                </a:solidFill>
              </a:rPr>
              <a:t>1080p 60 fps at 768 kbit/s</a:t>
            </a:r>
          </a:p>
          <a:p>
            <a:pPr marL="234950" marR="5080" indent="-171450">
              <a:lnSpc>
                <a:spcPct val="130900"/>
              </a:lnSpc>
              <a:buFont typeface="Arial" panose="020B0604020202020204" pitchFamily="34" charset="0"/>
              <a:buChar char="•"/>
            </a:pPr>
            <a:r>
              <a:rPr sz="750" b="0" u="none">
                <a:solidFill>
                  <a:srgbClr val="231F20"/>
                </a:solidFill>
              </a:rPr>
              <a:t>1080p 30 fps at 384 kbit/s</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234950" marR="5080" indent="-171450">
              <a:lnSpc>
                <a:spcPct val="130900"/>
              </a:lnSpc>
              <a:buFont typeface="Arial" panose="020B0604020202020204" pitchFamily="34" charset="0"/>
              <a:buChar char="•"/>
            </a:pPr>
            <a:r>
              <a:rPr sz="750" b="0" u="none">
                <a:solidFill>
                  <a:srgbClr val="231F20"/>
                </a:solidFill>
              </a:rPr>
              <a:t>720p 60 fps at 512 kbit/s</a:t>
            </a:r>
          </a:p>
          <a:p>
            <a:pPr marL="234950" marR="5080" indent="-171450">
              <a:lnSpc>
                <a:spcPct val="130900"/>
              </a:lnSpc>
              <a:buFont typeface="Arial" panose="020B0604020202020204" pitchFamily="34" charset="0"/>
              <a:buChar char="•"/>
            </a:pPr>
            <a:r>
              <a:rPr sz="750" b="0" u="none">
                <a:solidFill>
                  <a:srgbClr val="231F20"/>
                </a:solidFill>
              </a:rPr>
              <a:t>720p 30 fps at 256 kbit/s</a:t>
            </a:r>
          </a:p>
        </p:txBody>
      </p:sp>
      <p:sp>
        <p:nvSpPr>
          <p:cNvPr id="64" name="object 13"/>
          <p:cNvSpPr txBox="1"/>
          <p:nvPr/>
        </p:nvSpPr>
        <p:spPr>
          <a:xfrm>
            <a:off x="747602" y="1783976"/>
            <a:ext cx="624840"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Positioning</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79" name="object 15"/>
          <p:cNvSpPr txBox="1"/>
          <p:nvPr/>
        </p:nvSpPr>
        <p:spPr>
          <a:xfrm>
            <a:off x="2028939" y="7603274"/>
            <a:ext cx="1868028" cy="512961"/>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Endpoint: 442 mm x 58 mm x 285 mm</a:t>
            </a:r>
          </a:p>
          <a:p>
            <a:pPr marL="12700">
              <a:spcBef>
                <a:spcPts val="100"/>
              </a:spcBef>
              <a:buSzPct val="28571"/>
              <a:tabLst>
                <a:tab pos="78740" algn="l"/>
              </a:tabLst>
            </a:pPr>
            <a:r>
              <a:rPr sz="750" b="0" u="none">
                <a:solidFill>
                  <a:srgbClr val="231F20"/>
                </a:solidFill>
              </a:rPr>
              <a:t>Package: 580 mm x 205 mm x 380 mm</a:t>
            </a:r>
          </a:p>
          <a:p>
            <a:pPr marL="12700">
              <a:spcBef>
                <a:spcPts val="100"/>
              </a:spcBef>
              <a:buSzPct val="28571"/>
              <a:tabLst>
                <a:tab pos="78740" algn="l"/>
              </a:tabLst>
            </a:pPr>
            <a:r>
              <a:rPr sz="750" b="0" u="none">
                <a:solidFill>
                  <a:srgbClr val="231F20"/>
                </a:solidFill>
              </a:rPr>
              <a:t>Net weight: 4.2 kg</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a:p>
            <a:pPr marL="12700">
              <a:spcBef>
                <a:spcPts val="100"/>
              </a:spcBef>
              <a:buSzPct val="28571"/>
              <a:tabLst>
                <a:tab pos="78740" algn="l"/>
              </a:tabLst>
            </a:pPr>
            <a:r>
              <a:rPr sz="750" b="0" u="none">
                <a:solidFill>
                  <a:srgbClr val="231F20"/>
                </a:solidFill>
              </a:rPr>
              <a:t>Gross weight: 8.1 kg</a:t>
            </a:r>
            <a:endParaRPr lang="en-US" altLang="zh-CN"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14" name="矩形 13"/>
          <p:cNvSpPr/>
          <p:nvPr/>
        </p:nvSpPr>
        <p:spPr>
          <a:xfrm>
            <a:off x="626019" y="8999025"/>
            <a:ext cx="6136616" cy="215444"/>
          </a:xfrm>
          <a:prstGeom prst="rect">
            <a:avLst/>
          </a:prstGeom>
        </p:spPr>
        <p:txBody>
          <a:bodyPr wrap="none">
            <a:spAutoFit/>
          </a:bodyPr>
          <a:lstStyle/>
          <a:p>
            <a:r>
              <a:rPr sz="800" b="0" u="none">
                <a:solidFill>
                  <a:srgbClr val="231F20"/>
                </a:solidFill>
              </a:rPr>
              <a:t>* </a:t>
            </a:r>
            <a:r>
              <a:rPr sz="600" b="0" u="none">
                <a:solidFill>
                  <a:srgbClr val="231F20"/>
                </a:solidFill>
              </a:rPr>
              <a:t>The technical specifications described in this document include but are not limited to parameters and performance indicators and vary depending on the actual release.</a:t>
            </a:r>
            <a:endParaRPr lang="zh-CN" altLang="en-US" sz="1400" dirty="0">
              <a:latin typeface="Arial" panose="020C0503030203020204" pitchFamily="34" charset="0"/>
            </a:endParaRPr>
          </a:p>
        </p:txBody>
      </p:sp>
      <p:sp>
        <p:nvSpPr>
          <p:cNvPr id="77" name="object 13"/>
          <p:cNvSpPr txBox="1"/>
          <p:nvPr/>
        </p:nvSpPr>
        <p:spPr>
          <a:xfrm>
            <a:off x="747602" y="1592088"/>
            <a:ext cx="624840"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Model</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81" name="object 13"/>
          <p:cNvSpPr txBox="1"/>
          <p:nvPr/>
        </p:nvSpPr>
        <p:spPr>
          <a:xfrm>
            <a:off x="2057840" y="1593299"/>
            <a:ext cx="624840"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Box 310</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82" name="object 13"/>
          <p:cNvSpPr txBox="1"/>
          <p:nvPr/>
        </p:nvSpPr>
        <p:spPr>
          <a:xfrm>
            <a:off x="4548822" y="1593299"/>
            <a:ext cx="624840" cy="128240"/>
          </a:xfrm>
          <a:prstGeom prst="rect">
            <a:avLst/>
          </a:prstGeom>
        </p:spPr>
        <p:txBody>
          <a:bodyPr vert="horz" wrap="square" lIns="0" tIns="12700" rIns="0" bIns="0" rtlCol="0">
            <a:spAutoFit/>
          </a:bodyPr>
          <a:lstStyle/>
          <a:p>
            <a:pPr marL="12700">
              <a:spcBef>
                <a:spcPts val="100"/>
              </a:spcBef>
              <a:buSzPct val="28571"/>
              <a:tabLst>
                <a:tab pos="78740" algn="l"/>
              </a:tabLst>
            </a:pPr>
            <a:r>
              <a:rPr sz="750" b="0" u="none">
                <a:solidFill>
                  <a:srgbClr val="231F20"/>
                </a:solidFill>
              </a:rPr>
              <a:t>Box 610</a:t>
            </a:r>
            <a:endParaRPr sz="750" dirty="0">
              <a:solidFill>
                <a:srgbClr val="231F20"/>
              </a:solidFill>
              <a:latin typeface="Arial" panose="020C0503030203020204" pitchFamily="34" charset="0"/>
              <a:ea typeface="方正兰亭黑简体" panose="02000000000000000000" pitchFamily="2" charset="-122"/>
              <a:cs typeface="方正兰亭黑简体"/>
            </a:endParaRPr>
          </a:p>
        </p:txBody>
      </p:sp>
      <p:sp>
        <p:nvSpPr>
          <p:cNvPr id="85" name="object 33"/>
          <p:cNvSpPr/>
          <p:nvPr/>
        </p:nvSpPr>
        <p:spPr>
          <a:xfrm>
            <a:off x="527418" y="881191"/>
            <a:ext cx="1372235" cy="303110"/>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501195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9050" y="6442004"/>
            <a:ext cx="860362" cy="848003"/>
          </a:xfrm>
          <a:prstGeom prst="rect">
            <a:avLst/>
          </a:prstGeom>
        </p:spPr>
      </p:pic>
      <p:sp>
        <p:nvSpPr>
          <p:cNvPr id="2" name="object 2"/>
          <p:cNvSpPr/>
          <p:nvPr/>
        </p:nvSpPr>
        <p:spPr>
          <a:xfrm>
            <a:off x="0" y="45635"/>
            <a:ext cx="7560309" cy="1228090"/>
          </a:xfrm>
          <a:custGeom>
            <a:avLst/>
            <a:gdLst/>
            <a:ahLst/>
            <a:cxnLst/>
            <a:rect l="l" t="t" r="r" b="b"/>
            <a:pathLst>
              <a:path w="7560309" h="1228090">
                <a:moveTo>
                  <a:pt x="5313980" y="469900"/>
                </a:moveTo>
                <a:lnTo>
                  <a:pt x="5253948" y="469900"/>
                </a:lnTo>
                <a:lnTo>
                  <a:pt x="5236475" y="474980"/>
                </a:lnTo>
                <a:lnTo>
                  <a:pt x="5200035" y="485140"/>
                </a:lnTo>
                <a:lnTo>
                  <a:pt x="5138706" y="496570"/>
                </a:lnTo>
                <a:lnTo>
                  <a:pt x="5094840" y="502920"/>
                </a:lnTo>
                <a:lnTo>
                  <a:pt x="5049252" y="508000"/>
                </a:lnTo>
                <a:lnTo>
                  <a:pt x="5001795" y="511810"/>
                </a:lnTo>
                <a:lnTo>
                  <a:pt x="4952322" y="514350"/>
                </a:lnTo>
                <a:lnTo>
                  <a:pt x="4900684" y="515620"/>
                </a:lnTo>
                <a:lnTo>
                  <a:pt x="2041584" y="515620"/>
                </a:lnTo>
                <a:lnTo>
                  <a:pt x="1968771" y="516890"/>
                </a:lnTo>
                <a:lnTo>
                  <a:pt x="1900506" y="520700"/>
                </a:lnTo>
                <a:lnTo>
                  <a:pt x="1836527" y="527050"/>
                </a:lnTo>
                <a:lnTo>
                  <a:pt x="1776571" y="534670"/>
                </a:lnTo>
                <a:lnTo>
                  <a:pt x="1720376" y="544830"/>
                </a:lnTo>
                <a:lnTo>
                  <a:pt x="1667679" y="557530"/>
                </a:lnTo>
                <a:lnTo>
                  <a:pt x="1618216" y="570230"/>
                </a:lnTo>
                <a:lnTo>
                  <a:pt x="1571726" y="585470"/>
                </a:lnTo>
                <a:lnTo>
                  <a:pt x="1527945" y="603250"/>
                </a:lnTo>
                <a:lnTo>
                  <a:pt x="1486611" y="621030"/>
                </a:lnTo>
                <a:lnTo>
                  <a:pt x="1447461" y="640080"/>
                </a:lnTo>
                <a:lnTo>
                  <a:pt x="1410233" y="660400"/>
                </a:lnTo>
                <a:lnTo>
                  <a:pt x="1374663" y="681990"/>
                </a:lnTo>
                <a:lnTo>
                  <a:pt x="1340489" y="704850"/>
                </a:lnTo>
                <a:lnTo>
                  <a:pt x="1307448" y="727710"/>
                </a:lnTo>
                <a:lnTo>
                  <a:pt x="1275278" y="751840"/>
                </a:lnTo>
                <a:lnTo>
                  <a:pt x="1212498" y="800100"/>
                </a:lnTo>
                <a:lnTo>
                  <a:pt x="1155032" y="845820"/>
                </a:lnTo>
                <a:lnTo>
                  <a:pt x="1128481" y="867410"/>
                </a:lnTo>
                <a:lnTo>
                  <a:pt x="1101557" y="887730"/>
                </a:lnTo>
                <a:lnTo>
                  <a:pt x="1045971" y="929640"/>
                </a:lnTo>
                <a:lnTo>
                  <a:pt x="987044" y="970280"/>
                </a:lnTo>
                <a:lnTo>
                  <a:pt x="955943" y="989330"/>
                </a:lnTo>
                <a:lnTo>
                  <a:pt x="923544" y="1009650"/>
                </a:lnTo>
                <a:lnTo>
                  <a:pt x="889695" y="1027430"/>
                </a:lnTo>
                <a:lnTo>
                  <a:pt x="854242" y="1046480"/>
                </a:lnTo>
                <a:lnTo>
                  <a:pt x="817030" y="1064260"/>
                </a:lnTo>
                <a:lnTo>
                  <a:pt x="777905" y="1080770"/>
                </a:lnTo>
                <a:lnTo>
                  <a:pt x="736714" y="1097280"/>
                </a:lnTo>
                <a:lnTo>
                  <a:pt x="693304" y="1112520"/>
                </a:lnTo>
                <a:lnTo>
                  <a:pt x="647519" y="1126490"/>
                </a:lnTo>
                <a:lnTo>
                  <a:pt x="599206" y="1140460"/>
                </a:lnTo>
                <a:lnTo>
                  <a:pt x="548212" y="1151890"/>
                </a:lnTo>
                <a:lnTo>
                  <a:pt x="494382" y="1163320"/>
                </a:lnTo>
                <a:lnTo>
                  <a:pt x="437563" y="1174750"/>
                </a:lnTo>
                <a:lnTo>
                  <a:pt x="377600" y="1183640"/>
                </a:lnTo>
                <a:lnTo>
                  <a:pt x="314341" y="1191260"/>
                </a:lnTo>
                <a:lnTo>
                  <a:pt x="247630" y="1197610"/>
                </a:lnTo>
                <a:lnTo>
                  <a:pt x="177315" y="1202690"/>
                </a:lnTo>
                <a:lnTo>
                  <a:pt x="103241" y="1206500"/>
                </a:lnTo>
                <a:lnTo>
                  <a:pt x="25254" y="1209040"/>
                </a:lnTo>
                <a:lnTo>
                  <a:pt x="0" y="1210310"/>
                </a:lnTo>
                <a:lnTo>
                  <a:pt x="0" y="1228090"/>
                </a:lnTo>
                <a:lnTo>
                  <a:pt x="26027" y="1228090"/>
                </a:lnTo>
                <a:lnTo>
                  <a:pt x="104836" y="1225550"/>
                </a:lnTo>
                <a:lnTo>
                  <a:pt x="179772" y="1221740"/>
                </a:lnTo>
                <a:lnTo>
                  <a:pt x="250981" y="1216660"/>
                </a:lnTo>
                <a:lnTo>
                  <a:pt x="382797" y="1201420"/>
                </a:lnTo>
                <a:lnTo>
                  <a:pt x="501442" y="1181100"/>
                </a:lnTo>
                <a:lnTo>
                  <a:pt x="556187" y="1168400"/>
                </a:lnTo>
                <a:lnTo>
                  <a:pt x="608075" y="1155700"/>
                </a:lnTo>
                <a:lnTo>
                  <a:pt x="657249" y="1141730"/>
                </a:lnTo>
                <a:lnTo>
                  <a:pt x="703855" y="1126490"/>
                </a:lnTo>
                <a:lnTo>
                  <a:pt x="748037" y="1111250"/>
                </a:lnTo>
                <a:lnTo>
                  <a:pt x="789941" y="1094740"/>
                </a:lnTo>
                <a:lnTo>
                  <a:pt x="829711" y="1076960"/>
                </a:lnTo>
                <a:lnTo>
                  <a:pt x="867492" y="1059180"/>
                </a:lnTo>
                <a:lnTo>
                  <a:pt x="903429" y="1041400"/>
                </a:lnTo>
                <a:lnTo>
                  <a:pt x="937667" y="1022350"/>
                </a:lnTo>
                <a:lnTo>
                  <a:pt x="970350" y="1002030"/>
                </a:lnTo>
                <a:lnTo>
                  <a:pt x="1001625" y="982980"/>
                </a:lnTo>
                <a:lnTo>
                  <a:pt x="1060524" y="942340"/>
                </a:lnTo>
                <a:lnTo>
                  <a:pt x="1115525" y="901700"/>
                </a:lnTo>
                <a:lnTo>
                  <a:pt x="1167785" y="859790"/>
                </a:lnTo>
                <a:lnTo>
                  <a:pt x="1224174" y="815340"/>
                </a:lnTo>
                <a:lnTo>
                  <a:pt x="1286536" y="767080"/>
                </a:lnTo>
                <a:lnTo>
                  <a:pt x="1318502" y="742950"/>
                </a:lnTo>
                <a:lnTo>
                  <a:pt x="1351344" y="720090"/>
                </a:lnTo>
                <a:lnTo>
                  <a:pt x="1385326" y="698500"/>
                </a:lnTo>
                <a:lnTo>
                  <a:pt x="1420712" y="676910"/>
                </a:lnTo>
                <a:lnTo>
                  <a:pt x="1457767" y="656590"/>
                </a:lnTo>
                <a:lnTo>
                  <a:pt x="1496755" y="637540"/>
                </a:lnTo>
                <a:lnTo>
                  <a:pt x="1537941" y="619760"/>
                </a:lnTo>
                <a:lnTo>
                  <a:pt x="1581588" y="603250"/>
                </a:lnTo>
                <a:lnTo>
                  <a:pt x="1627961" y="588010"/>
                </a:lnTo>
                <a:lnTo>
                  <a:pt x="1677325" y="574040"/>
                </a:lnTo>
                <a:lnTo>
                  <a:pt x="1729944" y="562610"/>
                </a:lnTo>
                <a:lnTo>
                  <a:pt x="1786081" y="552450"/>
                </a:lnTo>
                <a:lnTo>
                  <a:pt x="1846002" y="544830"/>
                </a:lnTo>
                <a:lnTo>
                  <a:pt x="1909971" y="539750"/>
                </a:lnTo>
                <a:lnTo>
                  <a:pt x="1978252" y="535940"/>
                </a:lnTo>
                <a:lnTo>
                  <a:pt x="2051109" y="534670"/>
                </a:lnTo>
                <a:lnTo>
                  <a:pt x="4900684" y="534670"/>
                </a:lnTo>
                <a:lnTo>
                  <a:pt x="4952982" y="533400"/>
                </a:lnTo>
                <a:lnTo>
                  <a:pt x="5003117" y="530860"/>
                </a:lnTo>
                <a:lnTo>
                  <a:pt x="5051237" y="527050"/>
                </a:lnTo>
                <a:lnTo>
                  <a:pt x="5097489" y="521970"/>
                </a:lnTo>
                <a:lnTo>
                  <a:pt x="5142023" y="515620"/>
                </a:lnTo>
                <a:lnTo>
                  <a:pt x="5184987" y="508000"/>
                </a:lnTo>
                <a:lnTo>
                  <a:pt x="5252736" y="490220"/>
                </a:lnTo>
                <a:lnTo>
                  <a:pt x="5284101" y="480060"/>
                </a:lnTo>
                <a:lnTo>
                  <a:pt x="5313980" y="469900"/>
                </a:lnTo>
                <a:close/>
              </a:path>
              <a:path w="7560309" h="1228090">
                <a:moveTo>
                  <a:pt x="2417682" y="444500"/>
                </a:moveTo>
                <a:lnTo>
                  <a:pt x="2410176" y="444500"/>
                </a:lnTo>
                <a:lnTo>
                  <a:pt x="2402973" y="445770"/>
                </a:lnTo>
                <a:lnTo>
                  <a:pt x="2397083" y="449580"/>
                </a:lnTo>
                <a:lnTo>
                  <a:pt x="2393106" y="455930"/>
                </a:lnTo>
                <a:lnTo>
                  <a:pt x="2391647" y="462280"/>
                </a:lnTo>
                <a:lnTo>
                  <a:pt x="2393106" y="469900"/>
                </a:lnTo>
                <a:lnTo>
                  <a:pt x="2397083" y="476250"/>
                </a:lnTo>
                <a:lnTo>
                  <a:pt x="2402973" y="480060"/>
                </a:lnTo>
                <a:lnTo>
                  <a:pt x="2410176" y="481330"/>
                </a:lnTo>
                <a:lnTo>
                  <a:pt x="2417682" y="481330"/>
                </a:lnTo>
                <a:lnTo>
                  <a:pt x="2424108" y="476250"/>
                </a:lnTo>
                <a:lnTo>
                  <a:pt x="2427042" y="469900"/>
                </a:lnTo>
                <a:lnTo>
                  <a:pt x="5995448" y="469900"/>
                </a:lnTo>
                <a:lnTo>
                  <a:pt x="6165038" y="464820"/>
                </a:lnTo>
                <a:lnTo>
                  <a:pt x="6241347" y="461010"/>
                </a:lnTo>
                <a:lnTo>
                  <a:pt x="6312369" y="455930"/>
                </a:lnTo>
                <a:lnTo>
                  <a:pt x="6325572" y="454660"/>
                </a:lnTo>
                <a:lnTo>
                  <a:pt x="2427042" y="454660"/>
                </a:lnTo>
                <a:lnTo>
                  <a:pt x="2424108" y="448310"/>
                </a:lnTo>
                <a:lnTo>
                  <a:pt x="2417682" y="444500"/>
                </a:lnTo>
                <a:close/>
              </a:path>
              <a:path w="7560309" h="1228090">
                <a:moveTo>
                  <a:pt x="7507029" y="0"/>
                </a:moveTo>
                <a:lnTo>
                  <a:pt x="6461158" y="0"/>
                </a:lnTo>
                <a:lnTo>
                  <a:pt x="6385453" y="1270"/>
                </a:lnTo>
                <a:lnTo>
                  <a:pt x="6314448" y="3810"/>
                </a:lnTo>
                <a:lnTo>
                  <a:pt x="6248118" y="8890"/>
                </a:lnTo>
                <a:lnTo>
                  <a:pt x="6186191" y="16510"/>
                </a:lnTo>
                <a:lnTo>
                  <a:pt x="6128401" y="25400"/>
                </a:lnTo>
                <a:lnTo>
                  <a:pt x="6074477" y="36830"/>
                </a:lnTo>
                <a:lnTo>
                  <a:pt x="6024150" y="49530"/>
                </a:lnTo>
                <a:lnTo>
                  <a:pt x="5977153" y="63500"/>
                </a:lnTo>
                <a:lnTo>
                  <a:pt x="5933215" y="78740"/>
                </a:lnTo>
                <a:lnTo>
                  <a:pt x="5892068" y="95250"/>
                </a:lnTo>
                <a:lnTo>
                  <a:pt x="5853442" y="111760"/>
                </a:lnTo>
                <a:lnTo>
                  <a:pt x="5817070" y="130810"/>
                </a:lnTo>
                <a:lnTo>
                  <a:pt x="5782681" y="149860"/>
                </a:lnTo>
                <a:lnTo>
                  <a:pt x="5718778" y="190500"/>
                </a:lnTo>
                <a:lnTo>
                  <a:pt x="5688727" y="210820"/>
                </a:lnTo>
                <a:lnTo>
                  <a:pt x="5659583" y="232410"/>
                </a:lnTo>
                <a:lnTo>
                  <a:pt x="5631078" y="252730"/>
                </a:lnTo>
                <a:lnTo>
                  <a:pt x="5602944" y="274320"/>
                </a:lnTo>
                <a:lnTo>
                  <a:pt x="5525154" y="332740"/>
                </a:lnTo>
                <a:lnTo>
                  <a:pt x="5485101" y="360680"/>
                </a:lnTo>
                <a:lnTo>
                  <a:pt x="5443289" y="386080"/>
                </a:lnTo>
                <a:lnTo>
                  <a:pt x="5398980" y="411480"/>
                </a:lnTo>
                <a:lnTo>
                  <a:pt x="5351433" y="434340"/>
                </a:lnTo>
                <a:lnTo>
                  <a:pt x="5299909" y="454660"/>
                </a:lnTo>
                <a:lnTo>
                  <a:pt x="5352068" y="454660"/>
                </a:lnTo>
                <a:lnTo>
                  <a:pt x="5402038" y="431800"/>
                </a:lnTo>
                <a:lnTo>
                  <a:pt x="5448428" y="406400"/>
                </a:lnTo>
                <a:lnTo>
                  <a:pt x="5492052" y="378460"/>
                </a:lnTo>
                <a:lnTo>
                  <a:pt x="5533723" y="349250"/>
                </a:lnTo>
                <a:lnTo>
                  <a:pt x="5574255" y="320040"/>
                </a:lnTo>
                <a:lnTo>
                  <a:pt x="5614462" y="289560"/>
                </a:lnTo>
                <a:lnTo>
                  <a:pt x="5643752" y="267970"/>
                </a:lnTo>
                <a:lnTo>
                  <a:pt x="5703913" y="223520"/>
                </a:lnTo>
                <a:lnTo>
                  <a:pt x="5735409" y="201930"/>
                </a:lnTo>
                <a:lnTo>
                  <a:pt x="5768265" y="180340"/>
                </a:lnTo>
                <a:lnTo>
                  <a:pt x="5802794" y="160020"/>
                </a:lnTo>
                <a:lnTo>
                  <a:pt x="5839309" y="140970"/>
                </a:lnTo>
                <a:lnTo>
                  <a:pt x="5878122" y="121920"/>
                </a:lnTo>
                <a:lnTo>
                  <a:pt x="5919545" y="104140"/>
                </a:lnTo>
                <a:lnTo>
                  <a:pt x="5963892" y="87630"/>
                </a:lnTo>
                <a:lnTo>
                  <a:pt x="6011474" y="72390"/>
                </a:lnTo>
                <a:lnTo>
                  <a:pt x="6062604" y="59690"/>
                </a:lnTo>
                <a:lnTo>
                  <a:pt x="6117595" y="46990"/>
                </a:lnTo>
                <a:lnTo>
                  <a:pt x="6176759" y="38100"/>
                </a:lnTo>
                <a:lnTo>
                  <a:pt x="6240410" y="29210"/>
                </a:lnTo>
                <a:lnTo>
                  <a:pt x="6308858" y="24130"/>
                </a:lnTo>
                <a:lnTo>
                  <a:pt x="6382417" y="20320"/>
                </a:lnTo>
                <a:lnTo>
                  <a:pt x="6461400" y="19050"/>
                </a:lnTo>
                <a:lnTo>
                  <a:pt x="7505251" y="19050"/>
                </a:lnTo>
                <a:lnTo>
                  <a:pt x="7507029" y="17780"/>
                </a:lnTo>
                <a:lnTo>
                  <a:pt x="7508579" y="16510"/>
                </a:lnTo>
                <a:lnTo>
                  <a:pt x="7560056" y="16510"/>
                </a:lnTo>
                <a:lnTo>
                  <a:pt x="7560056" y="1270"/>
                </a:lnTo>
                <a:lnTo>
                  <a:pt x="7508579" y="1270"/>
                </a:lnTo>
                <a:lnTo>
                  <a:pt x="7507029" y="0"/>
                </a:lnTo>
                <a:close/>
              </a:path>
              <a:path w="7560309" h="1228090">
                <a:moveTo>
                  <a:pt x="7560056" y="187960"/>
                </a:moveTo>
                <a:lnTo>
                  <a:pt x="7444482" y="187960"/>
                </a:lnTo>
                <a:lnTo>
                  <a:pt x="7370644" y="189230"/>
                </a:lnTo>
                <a:lnTo>
                  <a:pt x="7304957" y="193040"/>
                </a:lnTo>
                <a:lnTo>
                  <a:pt x="7246402" y="199390"/>
                </a:lnTo>
                <a:lnTo>
                  <a:pt x="7193959" y="208280"/>
                </a:lnTo>
                <a:lnTo>
                  <a:pt x="7146610" y="218440"/>
                </a:lnTo>
                <a:lnTo>
                  <a:pt x="7103334" y="229870"/>
                </a:lnTo>
                <a:lnTo>
                  <a:pt x="7063112" y="243840"/>
                </a:lnTo>
                <a:lnTo>
                  <a:pt x="7024925" y="259080"/>
                </a:lnTo>
                <a:lnTo>
                  <a:pt x="6987754" y="274320"/>
                </a:lnTo>
                <a:lnTo>
                  <a:pt x="6950579" y="290830"/>
                </a:lnTo>
                <a:lnTo>
                  <a:pt x="6925381" y="300990"/>
                </a:lnTo>
                <a:lnTo>
                  <a:pt x="6899571" y="312420"/>
                </a:lnTo>
                <a:lnTo>
                  <a:pt x="6872854" y="323850"/>
                </a:lnTo>
                <a:lnTo>
                  <a:pt x="6844937" y="335280"/>
                </a:lnTo>
                <a:lnTo>
                  <a:pt x="6815526" y="345440"/>
                </a:lnTo>
                <a:lnTo>
                  <a:pt x="6784325" y="356870"/>
                </a:lnTo>
                <a:lnTo>
                  <a:pt x="6715381" y="377190"/>
                </a:lnTo>
                <a:lnTo>
                  <a:pt x="6677049" y="387350"/>
                </a:lnTo>
                <a:lnTo>
                  <a:pt x="6635751" y="397510"/>
                </a:lnTo>
                <a:lnTo>
                  <a:pt x="6591194" y="406400"/>
                </a:lnTo>
                <a:lnTo>
                  <a:pt x="6543082" y="414020"/>
                </a:lnTo>
                <a:lnTo>
                  <a:pt x="6491123" y="421640"/>
                </a:lnTo>
                <a:lnTo>
                  <a:pt x="6435021" y="429260"/>
                </a:lnTo>
                <a:lnTo>
                  <a:pt x="6309213" y="441960"/>
                </a:lnTo>
                <a:lnTo>
                  <a:pt x="6163306" y="449580"/>
                </a:lnTo>
                <a:lnTo>
                  <a:pt x="5994945" y="454660"/>
                </a:lnTo>
                <a:lnTo>
                  <a:pt x="6325572" y="454660"/>
                </a:lnTo>
                <a:lnTo>
                  <a:pt x="6439666" y="443230"/>
                </a:lnTo>
                <a:lnTo>
                  <a:pt x="6496497" y="435610"/>
                </a:lnTo>
                <a:lnTo>
                  <a:pt x="6549154" y="427990"/>
                </a:lnTo>
                <a:lnTo>
                  <a:pt x="6597915" y="419100"/>
                </a:lnTo>
                <a:lnTo>
                  <a:pt x="6643059" y="410210"/>
                </a:lnTo>
                <a:lnTo>
                  <a:pt x="6684863" y="400050"/>
                </a:lnTo>
                <a:lnTo>
                  <a:pt x="6723606" y="389890"/>
                </a:lnTo>
                <a:lnTo>
                  <a:pt x="6793023" y="369570"/>
                </a:lnTo>
                <a:lnTo>
                  <a:pt x="6824252" y="358140"/>
                </a:lnTo>
                <a:lnTo>
                  <a:pt x="6853533" y="347980"/>
                </a:lnTo>
                <a:lnTo>
                  <a:pt x="6881144" y="336550"/>
                </a:lnTo>
                <a:lnTo>
                  <a:pt x="6907363" y="326390"/>
                </a:lnTo>
                <a:lnTo>
                  <a:pt x="6932468" y="314960"/>
                </a:lnTo>
                <a:lnTo>
                  <a:pt x="6956738" y="304800"/>
                </a:lnTo>
                <a:lnTo>
                  <a:pt x="6993439" y="288290"/>
                </a:lnTo>
                <a:lnTo>
                  <a:pt x="7030138" y="273050"/>
                </a:lnTo>
                <a:lnTo>
                  <a:pt x="7067843" y="257810"/>
                </a:lnTo>
                <a:lnTo>
                  <a:pt x="7107559" y="245110"/>
                </a:lnTo>
                <a:lnTo>
                  <a:pt x="7150294" y="233680"/>
                </a:lnTo>
                <a:lnTo>
                  <a:pt x="7197054" y="222250"/>
                </a:lnTo>
                <a:lnTo>
                  <a:pt x="7248847" y="214630"/>
                </a:lnTo>
                <a:lnTo>
                  <a:pt x="7306677" y="208280"/>
                </a:lnTo>
                <a:lnTo>
                  <a:pt x="7371554" y="204470"/>
                </a:lnTo>
                <a:lnTo>
                  <a:pt x="7444482" y="203200"/>
                </a:lnTo>
                <a:lnTo>
                  <a:pt x="7560056" y="203200"/>
                </a:lnTo>
                <a:lnTo>
                  <a:pt x="7560056" y="187960"/>
                </a:lnTo>
                <a:close/>
              </a:path>
              <a:path w="7560309" h="1228090">
                <a:moveTo>
                  <a:pt x="7560056" y="16510"/>
                </a:moveTo>
                <a:lnTo>
                  <a:pt x="7508579" y="16510"/>
                </a:lnTo>
                <a:lnTo>
                  <a:pt x="7510115" y="17780"/>
                </a:lnTo>
                <a:lnTo>
                  <a:pt x="7511881" y="19050"/>
                </a:lnTo>
                <a:lnTo>
                  <a:pt x="7560056" y="19050"/>
                </a:lnTo>
                <a:lnTo>
                  <a:pt x="7560056" y="16510"/>
                </a:lnTo>
                <a:close/>
              </a:path>
              <a:path w="7560309" h="1228090">
                <a:moveTo>
                  <a:pt x="7560056" y="0"/>
                </a:moveTo>
                <a:lnTo>
                  <a:pt x="7510115" y="0"/>
                </a:lnTo>
                <a:lnTo>
                  <a:pt x="7508579" y="1270"/>
                </a:lnTo>
                <a:lnTo>
                  <a:pt x="7560056" y="1270"/>
                </a:lnTo>
                <a:lnTo>
                  <a:pt x="7560056" y="0"/>
                </a:lnTo>
                <a:close/>
              </a:path>
            </a:pathLst>
          </a:custGeom>
          <a:solidFill>
            <a:srgbClr val="53ABE4">
              <a:alpha val="11000"/>
            </a:srgbClr>
          </a:solidFill>
        </p:spPr>
        <p:txBody>
          <a:bodyPr wrap="square" lIns="0" tIns="0" rIns="0" bIns="0" rtlCol="0"/>
          <a:lstStyle/>
          <a:p>
            <a:endParaRPr>
              <a:latin typeface="Arial" panose="020C0503030203020204" pitchFamily="34" charset="0"/>
            </a:endParaRPr>
          </a:p>
        </p:txBody>
      </p:sp>
      <p:sp>
        <p:nvSpPr>
          <p:cNvPr id="3" name="object 3"/>
          <p:cNvSpPr/>
          <p:nvPr/>
        </p:nvSpPr>
        <p:spPr>
          <a:xfrm>
            <a:off x="2021422" y="970246"/>
            <a:ext cx="5185828" cy="254533"/>
          </a:xfrm>
          <a:prstGeom prst="rect">
            <a:avLst/>
          </a:prstGeom>
          <a:blipFill>
            <a:blip r:embed="rId4" cstate="print"/>
            <a:stretch>
              <a:fillRect/>
            </a:stretch>
          </a:blipFill>
        </p:spPr>
        <p:txBody>
          <a:bodyPr wrap="square" lIns="0" tIns="0" rIns="0" bIns="0" rtlCol="0"/>
          <a:lstStyle/>
          <a:p>
            <a:endParaRPr>
              <a:latin typeface="Arial" panose="020C0503030203020204" pitchFamily="34" charset="0"/>
            </a:endParaRPr>
          </a:p>
        </p:txBody>
      </p:sp>
      <p:sp>
        <p:nvSpPr>
          <p:cNvPr id="5" name="object 5"/>
          <p:cNvSpPr/>
          <p:nvPr/>
        </p:nvSpPr>
        <p:spPr>
          <a:xfrm>
            <a:off x="814705" y="1636070"/>
            <a:ext cx="6011545" cy="588802"/>
          </a:xfrm>
          <a:custGeom>
            <a:avLst/>
            <a:gdLst/>
            <a:ahLst/>
            <a:cxnLst/>
            <a:rect l="l" t="t" r="r" b="b"/>
            <a:pathLst>
              <a:path w="6011545" h="724535">
                <a:moveTo>
                  <a:pt x="0" y="0"/>
                </a:moveTo>
                <a:lnTo>
                  <a:pt x="6011519" y="0"/>
                </a:lnTo>
                <a:lnTo>
                  <a:pt x="6011519" y="724026"/>
                </a:lnTo>
                <a:lnTo>
                  <a:pt x="0" y="724026"/>
                </a:lnTo>
                <a:lnTo>
                  <a:pt x="0" y="0"/>
                </a:lnTo>
                <a:close/>
              </a:path>
            </a:pathLst>
          </a:custGeom>
          <a:solidFill>
            <a:srgbClr val="E5F4FC"/>
          </a:solidFill>
        </p:spPr>
        <p:txBody>
          <a:bodyPr wrap="square" lIns="0" tIns="0" rIns="0" bIns="0" rtlCol="0"/>
          <a:lstStyle/>
          <a:p>
            <a:endParaRPr dirty="0">
              <a:latin typeface="Arial" panose="020C0503030203020204" pitchFamily="34" charset="0"/>
            </a:endParaRPr>
          </a:p>
        </p:txBody>
      </p:sp>
      <p:sp>
        <p:nvSpPr>
          <p:cNvPr id="6" name="object 6"/>
          <p:cNvSpPr txBox="1"/>
          <p:nvPr/>
        </p:nvSpPr>
        <p:spPr>
          <a:xfrm>
            <a:off x="935151" y="1859087"/>
            <a:ext cx="1918335" cy="135935"/>
          </a:xfrm>
          <a:prstGeom prst="rect">
            <a:avLst/>
          </a:prstGeom>
        </p:spPr>
        <p:txBody>
          <a:bodyPr vert="horz" wrap="square" lIns="0" tIns="12700" rIns="0" bIns="0" rtlCol="0">
            <a:spAutoFit/>
          </a:bodyPr>
          <a:lstStyle/>
          <a:p>
            <a:pPr>
              <a:lnSpc>
                <a:spcPct val="100000"/>
              </a:lnSpc>
              <a:spcBef>
                <a:spcPts val="100"/>
              </a:spcBef>
            </a:pPr>
            <a:r>
              <a:rPr sz="800" b="0" u="none">
                <a:solidFill>
                  <a:srgbClr val="231F20"/>
                </a:solidFill>
              </a:rPr>
              <a:t>HUAWEI CloudLink Box 310</a:t>
            </a:r>
          </a:p>
        </p:txBody>
      </p:sp>
      <p:sp>
        <p:nvSpPr>
          <p:cNvPr id="7" name="object 7"/>
          <p:cNvSpPr txBox="1"/>
          <p:nvPr/>
        </p:nvSpPr>
        <p:spPr>
          <a:xfrm>
            <a:off x="3610548" y="1831542"/>
            <a:ext cx="419857" cy="138284"/>
          </a:xfrm>
          <a:prstGeom prst="rect">
            <a:avLst/>
          </a:prstGeom>
        </p:spPr>
        <p:txBody>
          <a:bodyPr vert="horz" wrap="square" lIns="0" tIns="12700" rIns="0" bIns="0" rtlCol="0">
            <a:spAutoFit/>
          </a:bodyPr>
          <a:lstStyle/>
          <a:p>
            <a:pPr>
              <a:lnSpc>
                <a:spcPct val="100000"/>
              </a:lnSpc>
              <a:spcBef>
                <a:spcPts val="100"/>
              </a:spcBef>
            </a:pPr>
            <a:r>
              <a:rPr sz="800" b="0" u="none">
                <a:solidFill>
                  <a:srgbClr val="231F20"/>
                </a:solidFill>
              </a:rPr>
              <a:t>Box 310</a:t>
            </a:r>
            <a:endParaRPr sz="800" dirty="0">
              <a:latin typeface="Arial" panose="020C0503030203020204" pitchFamily="34" charset="0"/>
              <a:ea typeface="方正兰亭黑简体" panose="02000000000000000000" pitchFamily="2" charset="-122"/>
              <a:cs typeface="方正兰亭纤黑简体"/>
            </a:endParaRPr>
          </a:p>
        </p:txBody>
      </p:sp>
      <p:sp>
        <p:nvSpPr>
          <p:cNvPr id="13" name="object 13"/>
          <p:cNvSpPr/>
          <p:nvPr/>
        </p:nvSpPr>
        <p:spPr>
          <a:xfrm>
            <a:off x="808291" y="1368984"/>
            <a:ext cx="6011519" cy="281025"/>
          </a:xfrm>
          <a:prstGeom prst="rect">
            <a:avLst/>
          </a:prstGeom>
          <a:blipFill>
            <a:blip r:embed="rId5" cstate="print"/>
            <a:stretch>
              <a:fillRect/>
            </a:stretch>
          </a:blipFill>
        </p:spPr>
        <p:txBody>
          <a:bodyPr wrap="square" lIns="0" tIns="0" rIns="0" bIns="0" rtlCol="0"/>
          <a:lstStyle/>
          <a:p>
            <a:endParaRPr>
              <a:latin typeface="Arial" panose="020C0503030203020204" pitchFamily="34" charset="0"/>
            </a:endParaRPr>
          </a:p>
        </p:txBody>
      </p:sp>
      <p:sp>
        <p:nvSpPr>
          <p:cNvPr id="14" name="object 14"/>
          <p:cNvSpPr txBox="1"/>
          <p:nvPr/>
        </p:nvSpPr>
        <p:spPr>
          <a:xfrm>
            <a:off x="995730" y="1430636"/>
            <a:ext cx="898589" cy="166712"/>
          </a:xfrm>
          <a:prstGeom prst="rect">
            <a:avLst/>
          </a:prstGeom>
        </p:spPr>
        <p:txBody>
          <a:bodyPr vert="horz" wrap="square" lIns="0" tIns="12700" rIns="0" bIns="0" rtlCol="0">
            <a:spAutoFit/>
          </a:bodyPr>
          <a:lstStyle/>
          <a:p>
            <a:pPr>
              <a:lnSpc>
                <a:spcPct val="100000"/>
              </a:lnSpc>
              <a:spcBef>
                <a:spcPts val="100"/>
              </a:spcBef>
            </a:pPr>
            <a:r>
              <a:rPr sz="1000" b="1" u="none">
                <a:solidFill>
                  <a:srgbClr val="FFFFFF"/>
                </a:solidFill>
              </a:rPr>
              <a:t>Product Name</a:t>
            </a:r>
            <a:endParaRPr sz="1000" b="1" dirty="0">
              <a:latin typeface="Arial" panose="020C0503030203020204" pitchFamily="34" charset="0"/>
              <a:ea typeface="方正兰亭黑简体" panose="02000000000000000000" pitchFamily="2" charset="-122"/>
              <a:cs typeface="Arial Unicode MS"/>
            </a:endParaRPr>
          </a:p>
        </p:txBody>
      </p:sp>
      <p:sp>
        <p:nvSpPr>
          <p:cNvPr id="15" name="object 15"/>
          <p:cNvSpPr txBox="1"/>
          <p:nvPr/>
        </p:nvSpPr>
        <p:spPr>
          <a:xfrm>
            <a:off x="3347530" y="1430636"/>
            <a:ext cx="1225833" cy="166712"/>
          </a:xfrm>
          <a:prstGeom prst="rect">
            <a:avLst/>
          </a:prstGeom>
        </p:spPr>
        <p:txBody>
          <a:bodyPr vert="horz" wrap="square" lIns="0" tIns="12700" rIns="0" bIns="0" rtlCol="0">
            <a:spAutoFit/>
          </a:bodyPr>
          <a:lstStyle/>
          <a:p>
            <a:pPr>
              <a:lnSpc>
                <a:spcPct val="100000"/>
              </a:lnSpc>
              <a:spcBef>
                <a:spcPts val="100"/>
              </a:spcBef>
            </a:pPr>
            <a:r>
              <a:rPr sz="1000" b="1" u="none">
                <a:solidFill>
                  <a:srgbClr val="FFFFFF"/>
                </a:solidFill>
              </a:rPr>
              <a:t>Product Model</a:t>
            </a:r>
            <a:endParaRPr sz="1000" b="1" dirty="0">
              <a:latin typeface="Arial" panose="020C0503030203020204" pitchFamily="34" charset="0"/>
              <a:ea typeface="方正兰亭黑简体" panose="02000000000000000000" pitchFamily="2" charset="-122"/>
              <a:cs typeface="Arial Unicode MS"/>
            </a:endParaRPr>
          </a:p>
        </p:txBody>
      </p:sp>
      <p:sp>
        <p:nvSpPr>
          <p:cNvPr id="16" name="object 16"/>
          <p:cNvSpPr txBox="1"/>
          <p:nvPr/>
        </p:nvSpPr>
        <p:spPr>
          <a:xfrm>
            <a:off x="5578818" y="1417277"/>
            <a:ext cx="969112" cy="166712"/>
          </a:xfrm>
          <a:prstGeom prst="rect">
            <a:avLst/>
          </a:prstGeom>
        </p:spPr>
        <p:txBody>
          <a:bodyPr vert="horz" wrap="square" lIns="0" tIns="12700" rIns="0" bIns="0" rtlCol="0">
            <a:spAutoFit/>
          </a:bodyPr>
          <a:lstStyle/>
          <a:p>
            <a:pPr>
              <a:lnSpc>
                <a:spcPct val="100000"/>
              </a:lnSpc>
              <a:spcBef>
                <a:spcPts val="100"/>
              </a:spcBef>
            </a:pPr>
            <a:r>
              <a:rPr sz="1000" b="0" u="none">
                <a:solidFill>
                  <a:srgbClr val="FFFFFF"/>
                </a:solidFill>
              </a:rPr>
              <a:t>Sample Photo</a:t>
            </a:r>
            <a:endParaRPr sz="1000" dirty="0">
              <a:latin typeface="Arial" panose="020C0503030203020204" pitchFamily="34" charset="0"/>
              <a:cs typeface="Arial Unicode MS"/>
            </a:endParaRPr>
          </a:p>
        </p:txBody>
      </p:sp>
      <p:sp>
        <p:nvSpPr>
          <p:cNvPr id="22" name="object 22"/>
          <p:cNvSpPr txBox="1"/>
          <p:nvPr/>
        </p:nvSpPr>
        <p:spPr>
          <a:xfrm>
            <a:off x="729167" y="5881585"/>
            <a:ext cx="1447165" cy="280846"/>
          </a:xfrm>
          <a:prstGeom prst="rect">
            <a:avLst/>
          </a:prstGeom>
        </p:spPr>
        <p:txBody>
          <a:bodyPr vert="horz" wrap="square" lIns="0" tIns="95250" rIns="0" bIns="0" rtlCol="0">
            <a:spAutoFit/>
          </a:bodyPr>
          <a:lstStyle/>
          <a:p>
            <a:pPr marL="12700">
              <a:lnSpc>
                <a:spcPct val="100000"/>
              </a:lnSpc>
              <a:spcBef>
                <a:spcPts val="750"/>
              </a:spcBef>
            </a:pPr>
            <a:r>
              <a:rPr sz="1200" b="0" u="none">
                <a:solidFill>
                  <a:srgbClr val="414042"/>
                </a:solidFill>
              </a:rPr>
              <a:t>Learn More&gt;&gt;&gt;</a:t>
            </a:r>
            <a:endParaRPr sz="1200" dirty="0">
              <a:latin typeface="Arial" panose="020C0503030203020204" pitchFamily="34" charset="0"/>
              <a:cs typeface="Arial Unicode MS"/>
            </a:endParaRPr>
          </a:p>
        </p:txBody>
      </p:sp>
      <p:sp>
        <p:nvSpPr>
          <p:cNvPr id="51" name="object 51"/>
          <p:cNvSpPr/>
          <p:nvPr/>
        </p:nvSpPr>
        <p:spPr>
          <a:xfrm>
            <a:off x="755647" y="3093183"/>
            <a:ext cx="6005119" cy="3175"/>
          </a:xfrm>
          <a:prstGeom prst="rect">
            <a:avLst/>
          </a:prstGeom>
          <a:blipFill>
            <a:blip r:embed="rId6" cstate="print"/>
            <a:stretch>
              <a:fillRect/>
            </a:stretch>
          </a:blipFill>
        </p:spPr>
        <p:txBody>
          <a:bodyPr wrap="square" lIns="0" tIns="0" rIns="0" bIns="0" rtlCol="0"/>
          <a:lstStyle/>
          <a:p>
            <a:endParaRPr>
              <a:latin typeface="Arial" panose="020C0503030203020204" pitchFamily="34" charset="0"/>
            </a:endParaRPr>
          </a:p>
        </p:txBody>
      </p:sp>
      <p:sp>
        <p:nvSpPr>
          <p:cNvPr id="50" name="object 5"/>
          <p:cNvSpPr/>
          <p:nvPr/>
        </p:nvSpPr>
        <p:spPr>
          <a:xfrm>
            <a:off x="808291" y="3006155"/>
            <a:ext cx="6011545" cy="869079"/>
          </a:xfrm>
          <a:custGeom>
            <a:avLst/>
            <a:gdLst/>
            <a:ahLst/>
            <a:cxnLst/>
            <a:rect l="l" t="t" r="r" b="b"/>
            <a:pathLst>
              <a:path w="6011545" h="724535">
                <a:moveTo>
                  <a:pt x="0" y="0"/>
                </a:moveTo>
                <a:lnTo>
                  <a:pt x="6011519" y="0"/>
                </a:lnTo>
                <a:lnTo>
                  <a:pt x="6011519" y="724026"/>
                </a:lnTo>
                <a:lnTo>
                  <a:pt x="0" y="724026"/>
                </a:lnTo>
                <a:lnTo>
                  <a:pt x="0" y="0"/>
                </a:lnTo>
                <a:close/>
              </a:path>
            </a:pathLst>
          </a:custGeom>
          <a:solidFill>
            <a:srgbClr val="E5F4FC"/>
          </a:solidFill>
        </p:spPr>
        <p:txBody>
          <a:bodyPr wrap="square" lIns="0" tIns="0" rIns="0" bIns="0" rtlCol="0"/>
          <a:lstStyle/>
          <a:p>
            <a:endParaRPr>
              <a:latin typeface="Arial" panose="020C0503030203020204" pitchFamily="34" charset="0"/>
            </a:endParaRPr>
          </a:p>
        </p:txBody>
      </p:sp>
      <p:sp>
        <p:nvSpPr>
          <p:cNvPr id="52" name="object 6"/>
          <p:cNvSpPr txBox="1"/>
          <p:nvPr/>
        </p:nvSpPr>
        <p:spPr>
          <a:xfrm>
            <a:off x="934738" y="3154944"/>
            <a:ext cx="3403392" cy="592470"/>
          </a:xfrm>
          <a:prstGeom prst="rect">
            <a:avLst/>
          </a:prstGeom>
        </p:spPr>
        <p:txBody>
          <a:bodyPr vert="horz" wrap="square" lIns="0" tIns="12700" rIns="0" bIns="0" rtlCol="0">
            <a:spAutoFit/>
          </a:bodyPr>
          <a:lstStyle/>
          <a:p>
            <a:pPr>
              <a:lnSpc>
                <a:spcPct val="150000"/>
              </a:lnSpc>
              <a:spcBef>
                <a:spcPts val="100"/>
              </a:spcBef>
            </a:pPr>
            <a:r>
              <a:rPr sz="800" b="0" u="none">
                <a:solidFill>
                  <a:srgbClr val="231F20"/>
                </a:solidFill>
              </a:rPr>
              <a:t>1080P30-to-1080P60 Codec Software License</a:t>
            </a:r>
          </a:p>
          <a:p>
            <a:pPr>
              <a:lnSpc>
                <a:spcPct val="150000"/>
              </a:lnSpc>
              <a:spcBef>
                <a:spcPts val="100"/>
              </a:spcBef>
            </a:pPr>
            <a:r>
              <a:rPr sz="800" b="0" u="none">
                <a:solidFill>
                  <a:srgbClr val="231F20"/>
                </a:solidFill>
              </a:rPr>
              <a:t>1080P60-to-4K30 Codec Software License</a:t>
            </a:r>
          </a:p>
          <a:p>
            <a:pPr>
              <a:lnSpc>
                <a:spcPct val="150000"/>
              </a:lnSpc>
              <a:spcBef>
                <a:spcPts val="100"/>
              </a:spcBef>
            </a:pPr>
            <a:r>
              <a:rPr sz="800" b="0" u="none">
                <a:solidFill>
                  <a:srgbClr val="231F20"/>
                </a:solidFill>
              </a:rPr>
              <a:t>1080P30-to-4K30 Codec Software License</a:t>
            </a:r>
          </a:p>
        </p:txBody>
      </p:sp>
      <p:sp>
        <p:nvSpPr>
          <p:cNvPr id="53" name="object 7"/>
          <p:cNvSpPr txBox="1"/>
          <p:nvPr/>
        </p:nvSpPr>
        <p:spPr>
          <a:xfrm>
            <a:off x="3755295" y="3174778"/>
            <a:ext cx="422471" cy="557845"/>
          </a:xfrm>
          <a:prstGeom prst="rect">
            <a:avLst/>
          </a:prstGeom>
        </p:spPr>
        <p:txBody>
          <a:bodyPr vert="horz" wrap="square" lIns="0" tIns="12700" rIns="0" bIns="0" rtlCol="0">
            <a:spAutoFit/>
          </a:bodyPr>
          <a:lstStyle>
            <a:defPPr>
              <a:defRPr lang="zh-CN"/>
            </a:defPPr>
            <a:lvl1pPr>
              <a:lnSpc>
                <a:spcPct val="150000"/>
              </a:lnSpc>
              <a:spcBef>
                <a:spcPts val="100"/>
              </a:spcBef>
              <a:defRPr sz="750" spc="-25">
                <a:solidFill>
                  <a:srgbClr val="231F20"/>
                </a:solidFill>
                <a:latin typeface="Arial"/>
                <a:cs typeface="方正兰亭黑简体"/>
              </a:defRPr>
            </a:lvl1pPr>
          </a:lstStyle>
          <a:p>
            <a:pPr algn="ctr"/>
            <a:r>
              <a:rPr b="0" u="none"/>
              <a:t>-</a:t>
            </a:r>
          </a:p>
          <a:p>
            <a:pPr algn="ctr"/>
            <a:r>
              <a:rPr b="0" u="none"/>
              <a:t>-</a:t>
            </a:r>
          </a:p>
          <a:p>
            <a:pPr algn="ctr"/>
            <a:r>
              <a:rPr b="0" u="none"/>
              <a:t>-</a:t>
            </a:r>
            <a:endParaRPr dirty="0">
              <a:latin typeface="Arial" panose="020C0503030203020204" pitchFamily="34" charset="0"/>
            </a:endParaRPr>
          </a:p>
        </p:txBody>
      </p:sp>
      <p:sp>
        <p:nvSpPr>
          <p:cNvPr id="54" name="object 21"/>
          <p:cNvSpPr txBox="1"/>
          <p:nvPr/>
        </p:nvSpPr>
        <p:spPr>
          <a:xfrm>
            <a:off x="2495260" y="6184175"/>
            <a:ext cx="1257300" cy="289823"/>
          </a:xfrm>
          <a:prstGeom prst="rect">
            <a:avLst/>
          </a:prstGeom>
        </p:spPr>
        <p:txBody>
          <a:bodyPr vert="horz" wrap="square" lIns="0" tIns="12700" rIns="0" bIns="0" rtlCol="0">
            <a:spAutoFit/>
          </a:bodyPr>
          <a:lstStyle/>
          <a:p>
            <a:pPr marL="12700">
              <a:lnSpc>
                <a:spcPct val="100000"/>
              </a:lnSpc>
              <a:spcBef>
                <a:spcPts val="100"/>
              </a:spcBef>
            </a:pPr>
            <a:r>
              <a:rPr sz="900" b="0" u="none" dirty="0">
                <a:solidFill>
                  <a:srgbClr val="231F20"/>
                </a:solidFill>
              </a:rPr>
              <a:t>Huawei Intelligent Collaboration Website</a:t>
            </a:r>
            <a:endParaRPr sz="900" dirty="0">
              <a:latin typeface="Arial" panose="020C0503030203020204" pitchFamily="34" charset="0"/>
              <a:ea typeface="方正兰亭黑简体" panose="02000000000000000000" pitchFamily="2" charset="-122"/>
              <a:cs typeface="方正兰亭黑简体"/>
            </a:endParaRPr>
          </a:p>
        </p:txBody>
      </p:sp>
      <p:pic>
        <p:nvPicPr>
          <p:cNvPr id="55" name="图片 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302" y="6442004"/>
            <a:ext cx="874268" cy="861710"/>
          </a:xfrm>
          <a:prstGeom prst="rect">
            <a:avLst/>
          </a:prstGeom>
        </p:spPr>
      </p:pic>
      <p:sp>
        <p:nvSpPr>
          <p:cNvPr id="57" name="object 21"/>
          <p:cNvSpPr txBox="1"/>
          <p:nvPr/>
        </p:nvSpPr>
        <p:spPr>
          <a:xfrm>
            <a:off x="698126" y="6184175"/>
            <a:ext cx="1653542" cy="289823"/>
          </a:xfrm>
          <a:prstGeom prst="rect">
            <a:avLst/>
          </a:prstGeom>
        </p:spPr>
        <p:txBody>
          <a:bodyPr vert="horz" wrap="square" lIns="0" tIns="12700" rIns="0" bIns="0" rtlCol="0">
            <a:spAutoFit/>
          </a:bodyPr>
          <a:lstStyle/>
          <a:p>
            <a:pPr marL="22225">
              <a:lnSpc>
                <a:spcPct val="100000"/>
              </a:lnSpc>
              <a:spcBef>
                <a:spcPts val="484"/>
              </a:spcBef>
            </a:pPr>
            <a:r>
              <a:rPr sz="900" b="0" u="none">
                <a:solidFill>
                  <a:srgbClr val="231F20"/>
                </a:solidFill>
              </a:rPr>
              <a:t>Huawei Intelligent Collaboration Official Account</a:t>
            </a:r>
          </a:p>
        </p:txBody>
      </p:sp>
      <p:sp>
        <p:nvSpPr>
          <p:cNvPr id="58" name="object 7"/>
          <p:cNvSpPr txBox="1"/>
          <p:nvPr/>
        </p:nvSpPr>
        <p:spPr>
          <a:xfrm>
            <a:off x="3596705" y="2542390"/>
            <a:ext cx="419857" cy="135935"/>
          </a:xfrm>
          <a:prstGeom prst="rect">
            <a:avLst/>
          </a:prstGeom>
        </p:spPr>
        <p:txBody>
          <a:bodyPr vert="horz" wrap="square" lIns="0" tIns="12700" rIns="0" bIns="0" rtlCol="0">
            <a:spAutoFit/>
          </a:bodyPr>
          <a:lstStyle/>
          <a:p>
            <a:pPr>
              <a:lnSpc>
                <a:spcPct val="100000"/>
              </a:lnSpc>
              <a:spcBef>
                <a:spcPts val="100"/>
              </a:spcBef>
            </a:pPr>
            <a:r>
              <a:rPr sz="800" b="0" u="none">
                <a:solidFill>
                  <a:srgbClr val="231F20"/>
                </a:solidFill>
              </a:rPr>
              <a:t>Box 610</a:t>
            </a:r>
            <a:endParaRPr sz="800" dirty="0">
              <a:latin typeface="Arial" panose="020C0503030203020204" pitchFamily="34" charset="0"/>
              <a:ea typeface="方正兰亭黑简体" panose="02000000000000000000" pitchFamily="2" charset="-122"/>
              <a:cs typeface="方正兰亭纤黑简体"/>
            </a:endParaRPr>
          </a:p>
        </p:txBody>
      </p:sp>
      <p:sp>
        <p:nvSpPr>
          <p:cNvPr id="59" name="object 6"/>
          <p:cNvSpPr txBox="1"/>
          <p:nvPr/>
        </p:nvSpPr>
        <p:spPr>
          <a:xfrm>
            <a:off x="934738" y="2546156"/>
            <a:ext cx="1918335" cy="135935"/>
          </a:xfrm>
          <a:prstGeom prst="rect">
            <a:avLst/>
          </a:prstGeom>
        </p:spPr>
        <p:txBody>
          <a:bodyPr vert="horz" wrap="square" lIns="0" tIns="12700" rIns="0" bIns="0" rtlCol="0">
            <a:spAutoFit/>
          </a:bodyPr>
          <a:lstStyle/>
          <a:p>
            <a:pPr>
              <a:lnSpc>
                <a:spcPct val="100000"/>
              </a:lnSpc>
              <a:spcBef>
                <a:spcPts val="100"/>
              </a:spcBef>
            </a:pPr>
            <a:r>
              <a:rPr sz="800" b="0" u="none">
                <a:solidFill>
                  <a:srgbClr val="231F20"/>
                </a:solidFill>
              </a:rPr>
              <a:t>HUAWEI CloudLink Box 610</a:t>
            </a:r>
          </a:p>
        </p:txBody>
      </p:sp>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00095" y="1713769"/>
            <a:ext cx="1038139" cy="583953"/>
          </a:xfrm>
          <a:prstGeom prst="rect">
            <a:avLst/>
          </a:prstGeom>
        </p:spPr>
      </p:pic>
      <p:pic>
        <p:nvPicPr>
          <p:cNvPr id="64" name="图片 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00095" y="2384750"/>
            <a:ext cx="1038139" cy="583953"/>
          </a:xfrm>
          <a:prstGeom prst="rect">
            <a:avLst/>
          </a:pr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02682" y="1724182"/>
            <a:ext cx="531051" cy="298716"/>
          </a:xfrm>
          <a:prstGeom prst="rect">
            <a:avLst/>
          </a:prstGeom>
        </p:spPr>
      </p:pic>
      <p:pic>
        <p:nvPicPr>
          <p:cNvPr id="66" name="图片 6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02682" y="2391267"/>
            <a:ext cx="531051" cy="298716"/>
          </a:xfrm>
          <a:prstGeom prst="rect">
            <a:avLst/>
          </a:prstGeom>
        </p:spPr>
      </p:pic>
      <p:sp>
        <p:nvSpPr>
          <p:cNvPr id="60" name="object 24"/>
          <p:cNvSpPr/>
          <p:nvPr/>
        </p:nvSpPr>
        <p:spPr>
          <a:xfrm>
            <a:off x="331004" y="838372"/>
            <a:ext cx="1948403" cy="308006"/>
          </a:xfrm>
          <a:prstGeom prst="rect">
            <a:avLst/>
          </a:prstGeom>
          <a:blipFill>
            <a:blip r:embed="rId10" cstate="print"/>
            <a:stretch>
              <a:fillRect/>
            </a:stretch>
          </a:blipFill>
        </p:spPr>
        <p:txBody>
          <a:bodyPr wrap="square" lIns="0" tIns="0" rIns="0" bIns="0" rtlCol="0"/>
          <a:lstStyle/>
          <a:p>
            <a:endParaRPr>
              <a:latin typeface="Arial" panose="020C0503030203020204" pitchFamily="34" charset="0"/>
            </a:endParaRPr>
          </a:p>
        </p:txBody>
      </p:sp>
      <p:sp>
        <p:nvSpPr>
          <p:cNvPr id="61" name="object 15"/>
          <p:cNvSpPr txBox="1"/>
          <p:nvPr/>
        </p:nvSpPr>
        <p:spPr>
          <a:xfrm>
            <a:off x="679010" y="7303714"/>
            <a:ext cx="6299640" cy="2633541"/>
          </a:xfrm>
          <a:prstGeom prst="rect">
            <a:avLst/>
          </a:prstGeom>
        </p:spPr>
        <p:txBody>
          <a:bodyPr vert="horz" wrap="square" lIns="0" tIns="33020" rIns="0" bIns="0" rtlCol="0">
            <a:spAutoFit/>
          </a:bodyPr>
          <a:lstStyle/>
          <a:p>
            <a:pPr marL="12700">
              <a:lnSpc>
                <a:spcPct val="100000"/>
              </a:lnSpc>
              <a:spcBef>
                <a:spcPts val="260"/>
              </a:spcBef>
            </a:pPr>
            <a:r>
              <a:rPr sz="700" b="0" u="none" dirty="0">
                <a:solidFill>
                  <a:srgbClr val="231F20"/>
                </a:solidFill>
              </a:rPr>
              <a:t>Copyright © Huawei Technologies Co., Ltd. 202</a:t>
            </a:r>
            <a:r>
              <a:rPr lang="en-US" altLang="zh-CN" sz="700" b="0" u="none" dirty="0">
                <a:solidFill>
                  <a:srgbClr val="231F20"/>
                </a:solidFill>
              </a:rPr>
              <a:t>4</a:t>
            </a:r>
            <a:r>
              <a:rPr sz="700" b="0" u="none" dirty="0">
                <a:solidFill>
                  <a:srgbClr val="231F20"/>
                </a:solidFill>
              </a:rPr>
              <a:t>. All rights reserved.</a:t>
            </a:r>
            <a:endParaRPr sz="700" dirty="0">
              <a:latin typeface="Arial" panose="020C0503030203020204" pitchFamily="34" charset="0"/>
              <a:cs typeface="Huawei Sans"/>
            </a:endParaRPr>
          </a:p>
          <a:p>
            <a:pPr marL="12700">
              <a:lnSpc>
                <a:spcPct val="100000"/>
              </a:lnSpc>
              <a:spcBef>
                <a:spcPts val="160"/>
              </a:spcBef>
            </a:pPr>
            <a:r>
              <a:rPr sz="700" b="0" u="none" dirty="0">
                <a:solidFill>
                  <a:srgbClr val="231F20"/>
                </a:solidFill>
              </a:rPr>
              <a:t>No part of this document may be reproduced or transmitted in any form or by any means without the prior written consent of Huawei Technologies Co., Ltd.</a:t>
            </a:r>
            <a:endParaRPr sz="700" dirty="0">
              <a:latin typeface="Arial" panose="020C0503030203020204" pitchFamily="34" charset="0"/>
              <a:cs typeface="Huawei Sans Light"/>
            </a:endParaRPr>
          </a:p>
          <a:p>
            <a:pPr>
              <a:lnSpc>
                <a:spcPct val="100000"/>
              </a:lnSpc>
              <a:spcBef>
                <a:spcPts val="30"/>
              </a:spcBef>
            </a:pPr>
            <a:endParaRPr sz="1000" dirty="0">
              <a:latin typeface="Arial" panose="020C0503030203020204" pitchFamily="34" charset="0"/>
              <a:cs typeface="Times New Roman"/>
            </a:endParaRPr>
          </a:p>
          <a:p>
            <a:pPr marL="12700">
              <a:lnSpc>
                <a:spcPct val="100000"/>
              </a:lnSpc>
            </a:pPr>
            <a:r>
              <a:rPr sz="700" b="0" u="none" dirty="0">
                <a:solidFill>
                  <a:srgbClr val="231F20"/>
                </a:solidFill>
              </a:rPr>
              <a:t>Trademarks and Permissions</a:t>
            </a:r>
            <a:endParaRPr sz="700" dirty="0">
              <a:latin typeface="Arial" panose="020C0503030203020204" pitchFamily="34" charset="0"/>
              <a:cs typeface="Huawei Sans"/>
            </a:endParaRPr>
          </a:p>
          <a:p>
            <a:pPr marL="12700" marR="46990" indent="610870">
              <a:lnSpc>
                <a:spcPct val="100000"/>
              </a:lnSpc>
              <a:spcBef>
                <a:spcPts val="490"/>
              </a:spcBef>
              <a:tabLst>
                <a:tab pos="1067435" algn="l"/>
                <a:tab pos="1496060" algn="l"/>
              </a:tabLst>
            </a:pPr>
            <a:r>
              <a:rPr sz="700" b="0" u="none" dirty="0">
                <a:solidFill>
                  <a:srgbClr val="231F20"/>
                </a:solidFill>
              </a:rPr>
              <a:t>,	, and	are trademarks or trade names of Huawei Technologies Co., Ltd. All other trademarks, product names, service names, and company names mentioned in this document are the property of their respective holders.</a:t>
            </a:r>
            <a:endParaRPr sz="700" dirty="0">
              <a:latin typeface="Arial" panose="020C0503030203020204" pitchFamily="34" charset="0"/>
              <a:cs typeface="Huawei Sans Light"/>
            </a:endParaRPr>
          </a:p>
          <a:p>
            <a:pPr>
              <a:lnSpc>
                <a:spcPct val="100000"/>
              </a:lnSpc>
              <a:spcBef>
                <a:spcPts val="20"/>
              </a:spcBef>
            </a:pPr>
            <a:endParaRPr sz="1150" dirty="0">
              <a:latin typeface="Arial" panose="020C0503030203020204" pitchFamily="34" charset="0"/>
              <a:cs typeface="Times New Roman"/>
            </a:endParaRPr>
          </a:p>
          <a:p>
            <a:pPr marL="12700">
              <a:lnSpc>
                <a:spcPct val="100000"/>
              </a:lnSpc>
            </a:pPr>
            <a:r>
              <a:rPr sz="700" b="0" u="none" dirty="0">
                <a:solidFill>
                  <a:srgbClr val="231F20"/>
                </a:solidFill>
              </a:rPr>
              <a:t>Disclaimer</a:t>
            </a:r>
            <a:endParaRPr sz="700" dirty="0">
              <a:latin typeface="Arial" panose="020C0503030203020204" pitchFamily="34" charset="0"/>
              <a:cs typeface="Huawei Sans"/>
            </a:endParaRPr>
          </a:p>
          <a:p>
            <a:pPr marL="12700" marR="5080" algn="just">
              <a:lnSpc>
                <a:spcPct val="119100"/>
              </a:lnSpc>
            </a:pPr>
            <a:r>
              <a:rPr sz="700" b="0" u="none" dirty="0">
                <a:solidFill>
                  <a:srgbClr val="231F20"/>
                </a:solidFill>
              </a:rPr>
              <a:t>The technical specifications described in this document include but are not limited to parameters and performance indicators and vary depending on the actual release. This document does not constitute a warranty of any kind, expressed or implied. Huawei may update relevant information from time to time. Huawei reserves the right to update or correct the information about related products or solutions. Updates are described in detail in the latest release notes or introduction.</a:t>
            </a:r>
            <a:endParaRPr sz="700" dirty="0">
              <a:latin typeface="Arial" panose="020C0503030203020204" pitchFamily="34" charset="0"/>
              <a:cs typeface="Huawei Sans Light"/>
            </a:endParaRPr>
          </a:p>
          <a:p>
            <a:pPr>
              <a:lnSpc>
                <a:spcPct val="100000"/>
              </a:lnSpc>
              <a:spcBef>
                <a:spcPts val="15"/>
              </a:spcBef>
            </a:pPr>
            <a:endParaRPr sz="900" dirty="0">
              <a:latin typeface="Arial" panose="020C0503030203020204" pitchFamily="34" charset="0"/>
              <a:cs typeface="Times New Roman"/>
            </a:endParaRPr>
          </a:p>
          <a:p>
            <a:pPr marL="12700">
              <a:lnSpc>
                <a:spcPct val="100000"/>
              </a:lnSpc>
            </a:pPr>
            <a:r>
              <a:rPr sz="700" b="0" u="none" dirty="0">
                <a:solidFill>
                  <a:srgbClr val="231F20"/>
                </a:solidFill>
              </a:rPr>
              <a:t>Huawei Technologies Co., Ltd.</a:t>
            </a:r>
            <a:endParaRPr sz="700" dirty="0">
              <a:latin typeface="Arial" panose="020C0503030203020204" pitchFamily="34" charset="0"/>
              <a:cs typeface="Huawei Sans Light"/>
            </a:endParaRPr>
          </a:p>
          <a:p>
            <a:pPr marL="12700" marR="4332605">
              <a:lnSpc>
                <a:spcPct val="119100"/>
              </a:lnSpc>
            </a:pPr>
            <a:r>
              <a:rPr sz="700" b="0" u="none" dirty="0">
                <a:solidFill>
                  <a:srgbClr val="231F20"/>
                </a:solidFill>
              </a:rPr>
              <a:t>Huawei Industrial Base, Bantian, Longgang  </a:t>
            </a:r>
            <a:endParaRPr lang="en-US" sz="700" b="0" spc="-5" dirty="0">
              <a:solidFill>
                <a:srgbClr val="231F20"/>
              </a:solidFill>
              <a:latin typeface="Arial" panose="020C0503030203020204" pitchFamily="34" charset="0"/>
              <a:cs typeface="Huawei Sans Light"/>
            </a:endParaRPr>
          </a:p>
          <a:p>
            <a:pPr marL="12700" marR="4332605">
              <a:lnSpc>
                <a:spcPct val="119100"/>
              </a:lnSpc>
            </a:pPr>
            <a:r>
              <a:rPr sz="700" b="0" u="none" dirty="0">
                <a:solidFill>
                  <a:srgbClr val="231F20"/>
                </a:solidFill>
              </a:rPr>
              <a:t>Tel: +86 755 28780808</a:t>
            </a:r>
            <a:endParaRPr sz="700" dirty="0">
              <a:latin typeface="Arial" panose="020C0503030203020204" pitchFamily="34" charset="0"/>
              <a:cs typeface="Huawei Sans Light"/>
            </a:endParaRPr>
          </a:p>
          <a:p>
            <a:pPr marL="12700" marR="5229225">
              <a:lnSpc>
                <a:spcPct val="119100"/>
              </a:lnSpc>
            </a:pPr>
            <a:r>
              <a:rPr sz="700" b="0" u="none" dirty="0">
                <a:solidFill>
                  <a:srgbClr val="231F20"/>
                </a:solidFill>
              </a:rPr>
              <a:t>Postal code: 518129  </a:t>
            </a:r>
            <a:r>
              <a:rPr sz="700" b="0" u="none" dirty="0">
                <a:solidFill>
                  <a:srgbClr val="231F20"/>
                </a:solidFill>
                <a:hlinkClick r:id="rId11"/>
              </a:rPr>
              <a:t>www.huawei.com</a:t>
            </a:r>
            <a:endParaRPr sz="700" dirty="0">
              <a:latin typeface="Arial" panose="020C0503030203020204" pitchFamily="34" charset="0"/>
              <a:cs typeface="Huawei Sans Light"/>
            </a:endParaRPr>
          </a:p>
          <a:p>
            <a:pPr>
              <a:lnSpc>
                <a:spcPct val="100000"/>
              </a:lnSpc>
              <a:spcBef>
                <a:spcPts val="20"/>
              </a:spcBef>
            </a:pPr>
            <a:endParaRPr sz="1000" dirty="0">
              <a:latin typeface="Arial" panose="020C0503030203020204" pitchFamily="34" charset="0"/>
              <a:cs typeface="Times New Roman"/>
            </a:endParaRPr>
          </a:p>
          <a:p>
            <a:pPr marL="12700">
              <a:lnSpc>
                <a:spcPct val="100000"/>
              </a:lnSpc>
            </a:pPr>
            <a:r>
              <a:rPr sz="700" b="0" u="none" dirty="0">
                <a:solidFill>
                  <a:srgbClr val="231F20"/>
                </a:solidFill>
              </a:rPr>
              <a:t>Updated: </a:t>
            </a:r>
            <a:r>
              <a:rPr lang="en-US" altLang="zh-CN" sz="700" dirty="0">
                <a:solidFill>
                  <a:schemeClr val="tx1">
                    <a:lumMod val="65000"/>
                    <a:lumOff val="35000"/>
                  </a:schemeClr>
                </a:solidFill>
              </a:rPr>
              <a:t>June 2025</a:t>
            </a:r>
            <a:endParaRPr sz="700" dirty="0">
              <a:latin typeface="Arial" panose="020C0503030203020204" pitchFamily="34" charset="0"/>
              <a:cs typeface="Huawei Sans"/>
            </a:endParaRPr>
          </a:p>
        </p:txBody>
      </p:sp>
      <p:sp>
        <p:nvSpPr>
          <p:cNvPr id="65" name="object 16"/>
          <p:cNvSpPr/>
          <p:nvPr/>
        </p:nvSpPr>
        <p:spPr>
          <a:xfrm>
            <a:off x="898884" y="7916090"/>
            <a:ext cx="389436" cy="66539"/>
          </a:xfrm>
          <a:prstGeom prst="rect">
            <a:avLst/>
          </a:prstGeom>
          <a:blipFill>
            <a:blip r:embed="rId12" cstate="print"/>
            <a:stretch>
              <a:fillRect/>
            </a:stretch>
          </a:blipFill>
        </p:spPr>
        <p:txBody>
          <a:bodyPr wrap="square" lIns="0" tIns="0" rIns="0" bIns="0" rtlCol="0"/>
          <a:lstStyle/>
          <a:p>
            <a:endParaRPr>
              <a:latin typeface="Arial" panose="020C0503030203020204" pitchFamily="34" charset="0"/>
            </a:endParaRPr>
          </a:p>
        </p:txBody>
      </p:sp>
      <p:sp>
        <p:nvSpPr>
          <p:cNvPr id="67" name="object 17"/>
          <p:cNvSpPr/>
          <p:nvPr/>
        </p:nvSpPr>
        <p:spPr>
          <a:xfrm>
            <a:off x="686937" y="7885072"/>
            <a:ext cx="177647" cy="131960"/>
          </a:xfrm>
          <a:prstGeom prst="rect">
            <a:avLst/>
          </a:prstGeom>
          <a:blipFill>
            <a:blip r:embed="rId13" cstate="print"/>
            <a:stretch>
              <a:fillRect/>
            </a:stretch>
          </a:blipFill>
        </p:spPr>
        <p:txBody>
          <a:bodyPr wrap="square" lIns="0" tIns="0" rIns="0" bIns="0" rtlCol="0"/>
          <a:lstStyle/>
          <a:p>
            <a:endParaRPr>
              <a:latin typeface="Arial" panose="020C0503030203020204" pitchFamily="34" charset="0"/>
            </a:endParaRPr>
          </a:p>
        </p:txBody>
      </p:sp>
      <p:sp>
        <p:nvSpPr>
          <p:cNvPr id="68" name="object 18"/>
          <p:cNvSpPr/>
          <p:nvPr/>
        </p:nvSpPr>
        <p:spPr>
          <a:xfrm>
            <a:off x="1975538" y="7888682"/>
            <a:ext cx="177647" cy="131965"/>
          </a:xfrm>
          <a:prstGeom prst="rect">
            <a:avLst/>
          </a:prstGeom>
          <a:blipFill>
            <a:blip r:embed="rId14" cstate="print"/>
            <a:stretch>
              <a:fillRect/>
            </a:stretch>
          </a:blipFill>
        </p:spPr>
        <p:txBody>
          <a:bodyPr wrap="square" lIns="0" tIns="0" rIns="0" bIns="0" rtlCol="0"/>
          <a:lstStyle/>
          <a:p>
            <a:endParaRPr>
              <a:latin typeface="Arial" panose="020C0503030203020204" pitchFamily="34" charset="0"/>
            </a:endParaRPr>
          </a:p>
        </p:txBody>
      </p:sp>
      <p:sp>
        <p:nvSpPr>
          <p:cNvPr id="69" name="object 19"/>
          <p:cNvSpPr/>
          <p:nvPr/>
        </p:nvSpPr>
        <p:spPr>
          <a:xfrm>
            <a:off x="1339850" y="7916091"/>
            <a:ext cx="389440" cy="66539"/>
          </a:xfrm>
          <a:prstGeom prst="rect">
            <a:avLst/>
          </a:prstGeom>
          <a:blipFill>
            <a:blip r:embed="rId15" cstate="print"/>
            <a:stretch>
              <a:fillRect/>
            </a:stretch>
          </a:blipFill>
        </p:spPr>
        <p:txBody>
          <a:bodyPr wrap="square" lIns="0" tIns="0" rIns="0" bIns="0" rtlCol="0"/>
          <a:lstStyle/>
          <a:p>
            <a:endParaRPr>
              <a:latin typeface="Arial" panose="020C0503030203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46979</TotalTime>
  <Words>2591</Words>
  <Application>Microsoft Office PowerPoint</Application>
  <PresentationFormat>自定义</PresentationFormat>
  <Paragraphs>283</Paragraphs>
  <Slides>8</Slides>
  <Notes>6</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8</vt:i4>
      </vt:variant>
    </vt:vector>
  </HeadingPairs>
  <TitlesOfParts>
    <vt:vector size="12" baseType="lpstr">
      <vt:lpstr>Arial</vt:lpstr>
      <vt:lpstr>Calibri</vt:lpstr>
      <vt:lpstr>Huawei Sans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HUAWEI CloudLink Box300400liuyan</dc:title>
  <dc:creator>qiusainan</dc:creator>
  <cp:lastModifiedBy>Jiajing</cp:lastModifiedBy>
  <cp:revision>288</cp:revision>
  <dcterms:created xsi:type="dcterms:W3CDTF">2019-10-10T12:30:35Z</dcterms:created>
  <dcterms:modified xsi:type="dcterms:W3CDTF">2026-08-17T11:36:22Z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2019-08-12T00:00:00Z</vt:filetime>
  </property>
  <property fmtid="{D5CDD505-2E9C-101B-9397-08002B2CF9AE}" pid="3" name="Creator">
    <vt:lpwstr>Adobe Illustrator CC 22.1 (Windows)</vt:lpwstr>
  </property>
  <property fmtid="{D5CDD505-2E9C-101B-9397-08002B2CF9AE}" pid="4" name="LastSaved">
    <vt:filetime>2019-10-10T00:00:00Z</vt:filetime>
  </property>
  <property fmtid="{D5CDD505-2E9C-101B-9397-08002B2CF9AE}" pid="5" name="_2015_ms_pID_725343">
    <vt:lpwstr>(3)71I/p//+DDiM0FhkQsVOmwkXTwcwwmCafoDQtFl3yUiBvq9KiBqxoaGqZY31NWAvF+0nYJjL
BLGUG2hiHCt9TZW0hcyvxbDra9TsHjl6rXruZvXV6/MlLPCHmZtmJkut2We60FcVytNeTjYu
t4fird3+5akPqdl9gv5MB1FIdSGVHhTqhqKBjGd149za/db4tImglMNYUO6dCeJmdHIL/Ol7
c0pE/DbszpsZwCwVm3</vt:lpwstr>
  </property>
  <property fmtid="{D5CDD505-2E9C-101B-9397-08002B2CF9AE}" pid="6" name="_2015_ms_pID_7253431">
    <vt:lpwstr>CabeqyVTPrh4BjSRESGehMUz07oS/cxvMdeqiHEFPzgqYrXBcF0BNf
ZundxdXbT7FvgK0+qo7kStCxChMxeQeAaIRSthoJS2McXJZIEyBBFtqYCzvgvJ0TmS+RVCJX
LshNa9tZqBGOAojtuGxALrEDz7q6xiN75unZKHwSAwL+IWIxy0PmhmHqZNM0deowjT3vctG9
a3DJKcHnHunmLXDPFpjJguqqYj9KPSKzvhke</vt:lpwstr>
  </property>
  <property fmtid="{D5CDD505-2E9C-101B-9397-08002B2CF9AE}" pid="7" name="_2015_ms_pID_7253432">
    <vt:lpwstr>qYgxnVJJSmSpfw3YWMfSzUA=</vt:lpwstr>
  </property>
  <property fmtid="{D5CDD505-2E9C-101B-9397-08002B2CF9AE}" pid="8" name="_readonly">
    <vt:lpwstr/>
  </property>
  <property fmtid="{D5CDD505-2E9C-101B-9397-08002B2CF9AE}" pid="9" name="_change">
    <vt:lpwstr/>
  </property>
  <property fmtid="{D5CDD505-2E9C-101B-9397-08002B2CF9AE}" pid="10" name="_full-control">
    <vt:lpwstr/>
  </property>
  <property fmtid="{D5CDD505-2E9C-101B-9397-08002B2CF9AE}" pid="11" name="sflag">
    <vt:lpwstr>1660805068</vt:lpwstr>
  </property>
</Properties>
</file>