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326" r:id="rId2"/>
  </p:sldIdLst>
  <p:sldSz cx="7559675" cy="3600450"/>
  <p:notesSz cx="6805613" cy="9939338"/>
  <p:custDataLst>
    <p:tags r:id="rId5"/>
  </p:custDataLst>
  <p:defaultTextStyle>
    <a:defPPr>
      <a:defRPr lang="zh-CN"/>
    </a:defPPr>
    <a:lvl1pPr marL="0" algn="l" defTabSz="535499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1pPr>
    <a:lvl2pPr marL="267750" algn="l" defTabSz="535499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2pPr>
    <a:lvl3pPr marL="535499" algn="l" defTabSz="535499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3pPr>
    <a:lvl4pPr marL="803246" algn="l" defTabSz="535499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4pPr>
    <a:lvl5pPr marL="1070996" algn="l" defTabSz="535499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5pPr>
    <a:lvl6pPr marL="1338746" algn="l" defTabSz="535499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6pPr>
    <a:lvl7pPr marL="1606496" algn="l" defTabSz="535499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7pPr>
    <a:lvl8pPr marL="1874242" algn="l" defTabSz="535499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8pPr>
    <a:lvl9pPr marL="2141992" algn="l" defTabSz="535499" rtl="0" eaLnBrk="1" latinLnBrk="0" hangingPunct="1">
      <a:defRPr sz="105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40" userDrawn="1">
          <p15:clr>
            <a:srgbClr val="A4A3A4"/>
          </p15:clr>
        </p15:guide>
        <p15:guide id="2" pos="2132" userDrawn="1">
          <p15:clr>
            <a:srgbClr val="A4A3A4"/>
          </p15:clr>
        </p15:guide>
        <p15:guide id="3" orient="horz" pos="2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6" d="100"/>
          <a:sy n="126" d="100"/>
        </p:scale>
        <p:origin x="96" y="974"/>
      </p:cViewPr>
      <p:guideLst>
        <p:guide orient="horz" pos="1240"/>
        <p:guide pos="2132"/>
        <p:guide orient="horz" pos="2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8877E-E7CE-400D-853E-1B9E98EDF2F2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0B3A0-CEFC-42EA-8764-F3391AB13C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130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CDE48-360F-429B-8B2F-0759022C72F0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-117475" y="1243013"/>
            <a:ext cx="70405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4F9EC-BC19-4B25-B622-9DC9934237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41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35499" rtl="0" eaLnBrk="1" latinLnBrk="0" hangingPunct="1">
      <a:defRPr sz="703" kern="1200">
        <a:solidFill>
          <a:schemeClr val="tx1"/>
        </a:solidFill>
        <a:latin typeface="+mn-lt"/>
        <a:ea typeface="+mn-ea"/>
        <a:cs typeface="+mn-cs"/>
      </a:defRPr>
    </a:lvl1pPr>
    <a:lvl2pPr marL="267750" algn="l" defTabSz="535499" rtl="0" eaLnBrk="1" latinLnBrk="0" hangingPunct="1">
      <a:defRPr sz="703" kern="1200">
        <a:solidFill>
          <a:schemeClr val="tx1"/>
        </a:solidFill>
        <a:latin typeface="+mn-lt"/>
        <a:ea typeface="+mn-ea"/>
        <a:cs typeface="+mn-cs"/>
      </a:defRPr>
    </a:lvl2pPr>
    <a:lvl3pPr marL="535499" algn="l" defTabSz="535499" rtl="0" eaLnBrk="1" latinLnBrk="0" hangingPunct="1">
      <a:defRPr sz="703" kern="1200">
        <a:solidFill>
          <a:schemeClr val="tx1"/>
        </a:solidFill>
        <a:latin typeface="+mn-lt"/>
        <a:ea typeface="+mn-ea"/>
        <a:cs typeface="+mn-cs"/>
      </a:defRPr>
    </a:lvl3pPr>
    <a:lvl4pPr marL="803246" algn="l" defTabSz="535499" rtl="0" eaLnBrk="1" latinLnBrk="0" hangingPunct="1">
      <a:defRPr sz="703" kern="1200">
        <a:solidFill>
          <a:schemeClr val="tx1"/>
        </a:solidFill>
        <a:latin typeface="+mn-lt"/>
        <a:ea typeface="+mn-ea"/>
        <a:cs typeface="+mn-cs"/>
      </a:defRPr>
    </a:lvl4pPr>
    <a:lvl5pPr marL="1070996" algn="l" defTabSz="535499" rtl="0" eaLnBrk="1" latinLnBrk="0" hangingPunct="1">
      <a:defRPr sz="703" kern="1200">
        <a:solidFill>
          <a:schemeClr val="tx1"/>
        </a:solidFill>
        <a:latin typeface="+mn-lt"/>
        <a:ea typeface="+mn-ea"/>
        <a:cs typeface="+mn-cs"/>
      </a:defRPr>
    </a:lvl5pPr>
    <a:lvl6pPr marL="1338746" algn="l" defTabSz="535499" rtl="0" eaLnBrk="1" latinLnBrk="0" hangingPunct="1">
      <a:defRPr sz="703" kern="1200">
        <a:solidFill>
          <a:schemeClr val="tx1"/>
        </a:solidFill>
        <a:latin typeface="+mn-lt"/>
        <a:ea typeface="+mn-ea"/>
        <a:cs typeface="+mn-cs"/>
      </a:defRPr>
    </a:lvl6pPr>
    <a:lvl7pPr marL="1606496" algn="l" defTabSz="535499" rtl="0" eaLnBrk="1" latinLnBrk="0" hangingPunct="1">
      <a:defRPr sz="703" kern="1200">
        <a:solidFill>
          <a:schemeClr val="tx1"/>
        </a:solidFill>
        <a:latin typeface="+mn-lt"/>
        <a:ea typeface="+mn-ea"/>
        <a:cs typeface="+mn-cs"/>
      </a:defRPr>
    </a:lvl7pPr>
    <a:lvl8pPr marL="1874242" algn="l" defTabSz="535499" rtl="0" eaLnBrk="1" latinLnBrk="0" hangingPunct="1">
      <a:defRPr sz="703" kern="1200">
        <a:solidFill>
          <a:schemeClr val="tx1"/>
        </a:solidFill>
        <a:latin typeface="+mn-lt"/>
        <a:ea typeface="+mn-ea"/>
        <a:cs typeface="+mn-cs"/>
      </a:defRPr>
    </a:lvl8pPr>
    <a:lvl9pPr marL="2141992" algn="l" defTabSz="535499" rtl="0" eaLnBrk="1" latinLnBrk="0" hangingPunct="1">
      <a:defRPr sz="7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latin typeface="Huawei Sans" panose="020C0503030203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4F9EC-BC19-4B25-B622-9DC99342372C}" type="slidenum">
              <a:rPr lang="zh-CN" altLang="en-US" smtClean="0">
                <a:solidFill>
                  <a:prstClr val="black"/>
                </a:solidFill>
                <a:latin typeface="Huawei Sans" panose="020C0503030203020204" pitchFamily="34" charset="0"/>
              </a:rPr>
              <a:pPr/>
              <a:t>1</a:t>
            </a:fld>
            <a:endParaRPr lang="zh-CN" altLang="en-US">
              <a:solidFill>
                <a:prstClr val="black"/>
              </a:solidFill>
              <a:latin typeface="Huawei Sans" panose="020C050303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160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4960" y="589241"/>
            <a:ext cx="5669756" cy="1253490"/>
          </a:xfrm>
        </p:spPr>
        <p:txBody>
          <a:bodyPr anchor="b"/>
          <a:lstStyle>
            <a:lvl1pPr algn="ctr">
              <a:defRPr sz="315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1891070"/>
            <a:ext cx="5669756" cy="869275"/>
          </a:xfrm>
        </p:spPr>
        <p:txBody>
          <a:bodyPr/>
          <a:lstStyle>
            <a:lvl1pPr marL="0" indent="0" algn="ctr">
              <a:buNone/>
              <a:defRPr sz="1260"/>
            </a:lvl1pPr>
            <a:lvl2pPr marL="240030" indent="0" algn="ctr">
              <a:buNone/>
              <a:defRPr sz="1050"/>
            </a:lvl2pPr>
            <a:lvl3pPr marL="480060" indent="0" algn="ctr">
              <a:buNone/>
              <a:defRPr sz="945"/>
            </a:lvl3pPr>
            <a:lvl4pPr marL="720090" indent="0" algn="ctr">
              <a:buNone/>
              <a:defRPr sz="840"/>
            </a:lvl4pPr>
            <a:lvl5pPr marL="960120" indent="0" algn="ctr">
              <a:buNone/>
              <a:defRPr sz="840"/>
            </a:lvl5pPr>
            <a:lvl6pPr marL="1200150" indent="0" algn="ctr">
              <a:buNone/>
              <a:defRPr sz="840"/>
            </a:lvl6pPr>
            <a:lvl7pPr marL="1440180" indent="0" algn="ctr">
              <a:buNone/>
              <a:defRPr sz="840"/>
            </a:lvl7pPr>
            <a:lvl8pPr marL="1680210" indent="0" algn="ctr">
              <a:buNone/>
              <a:defRPr sz="840"/>
            </a:lvl8pPr>
            <a:lvl9pPr marL="1920240" indent="0" algn="ctr">
              <a:buNone/>
              <a:defRPr sz="84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B919-BD29-4955-81E4-5617914A77D0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9755-2756-4787-83B1-73A94C1097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0617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B919-BD29-4955-81E4-5617914A77D0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9755-2756-4787-83B1-73A94C1097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17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0" y="897613"/>
            <a:ext cx="6520220" cy="1497687"/>
          </a:xfrm>
        </p:spPr>
        <p:txBody>
          <a:bodyPr anchor="b"/>
          <a:lstStyle>
            <a:lvl1pPr>
              <a:defRPr sz="315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0" y="2409468"/>
            <a:ext cx="6520220" cy="787598"/>
          </a:xfrm>
        </p:spPr>
        <p:txBody>
          <a:bodyPr/>
          <a:lstStyle>
            <a:lvl1pPr marL="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1pPr>
            <a:lvl2pPr marL="2400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4800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3pPr>
            <a:lvl4pPr marL="72009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9601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20015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4401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68021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B919-BD29-4955-81E4-5617914A77D0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9755-2756-4787-83B1-73A94C1097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984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958453"/>
            <a:ext cx="3212862" cy="228445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958453"/>
            <a:ext cx="3212862" cy="228445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B919-BD29-4955-81E4-5617914A77D0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9755-2756-4787-83B1-73A94C1097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63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191691"/>
            <a:ext cx="6520220" cy="6959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2" y="882610"/>
            <a:ext cx="3198097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2" y="1315164"/>
            <a:ext cx="3198097" cy="193440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5" y="882610"/>
            <a:ext cx="3213847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5" y="1315164"/>
            <a:ext cx="3213847" cy="193440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B919-BD29-4955-81E4-5617914A77D0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9755-2756-4787-83B1-73A94C1097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759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B919-BD29-4955-81E4-5617914A77D0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9755-2756-4787-83B1-73A94C1097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368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B919-BD29-4955-81E4-5617914A77D0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9755-2756-4787-83B1-73A94C1097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890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240030"/>
            <a:ext cx="2438192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518398"/>
            <a:ext cx="3827085" cy="2558653"/>
          </a:xfrm>
        </p:spPr>
        <p:txBody>
          <a:bodyPr/>
          <a:lstStyle>
            <a:lvl1pPr>
              <a:defRPr sz="1680"/>
            </a:lvl1pPr>
            <a:lvl2pPr>
              <a:defRPr sz="1470"/>
            </a:lvl2pPr>
            <a:lvl3pPr>
              <a:defRPr sz="126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1080135"/>
            <a:ext cx="2438192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B919-BD29-4955-81E4-5617914A77D0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9755-2756-4787-83B1-73A94C1097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03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240030"/>
            <a:ext cx="2438192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518398"/>
            <a:ext cx="3827085" cy="2558653"/>
          </a:xfrm>
        </p:spPr>
        <p:txBody>
          <a:bodyPr anchor="t"/>
          <a:lstStyle>
            <a:lvl1pPr marL="0" indent="0">
              <a:buNone/>
              <a:defRPr sz="1680"/>
            </a:lvl1pPr>
            <a:lvl2pPr marL="240030" indent="0">
              <a:buNone/>
              <a:defRPr sz="1470"/>
            </a:lvl2pPr>
            <a:lvl3pPr marL="480060" indent="0">
              <a:buNone/>
              <a:defRPr sz="1260"/>
            </a:lvl3pPr>
            <a:lvl4pPr marL="720090" indent="0">
              <a:buNone/>
              <a:defRPr sz="1050"/>
            </a:lvl4pPr>
            <a:lvl5pPr marL="960120" indent="0">
              <a:buNone/>
              <a:defRPr sz="1050"/>
            </a:lvl5pPr>
            <a:lvl6pPr marL="1200150" indent="0">
              <a:buNone/>
              <a:defRPr sz="1050"/>
            </a:lvl6pPr>
            <a:lvl7pPr marL="1440180" indent="0">
              <a:buNone/>
              <a:defRPr sz="1050"/>
            </a:lvl7pPr>
            <a:lvl8pPr marL="1680210" indent="0">
              <a:buNone/>
              <a:defRPr sz="1050"/>
            </a:lvl8pPr>
            <a:lvl9pPr marL="1920240" indent="0">
              <a:buNone/>
              <a:defRPr sz="105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1080135"/>
            <a:ext cx="2438192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B919-BD29-4955-81E4-5617914A77D0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9755-2756-4787-83B1-73A94C1097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088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B919-BD29-4955-81E4-5617914A77D0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9755-2756-4787-83B1-73A94C1097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725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2" y="191691"/>
            <a:ext cx="1630055" cy="305121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191691"/>
            <a:ext cx="4795669" cy="305121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B919-BD29-4955-81E4-5617914A77D0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99755-2756-4787-83B1-73A94C1097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61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191691"/>
            <a:ext cx="6520220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958453"/>
            <a:ext cx="6520220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3337084"/>
            <a:ext cx="1700927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8B919-BD29-4955-81E4-5617914A77D0}" type="datetimeFigureOut">
              <a:rPr lang="zh-CN" altLang="en-US" smtClean="0"/>
              <a:t>2022/9/6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3337084"/>
            <a:ext cx="2551390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3337084"/>
            <a:ext cx="1700927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99755-2756-4787-83B1-73A94C1097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90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80060" rtl="0" eaLnBrk="1" latinLnBrk="0" hangingPunct="1">
        <a:lnSpc>
          <a:spcPct val="90000"/>
        </a:lnSpc>
        <a:spcBef>
          <a:spcPct val="0"/>
        </a:spcBef>
        <a:buNone/>
        <a:defRPr sz="2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0015" indent="-120015" algn="l" defTabSz="48006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0007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84010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108013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32016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56019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204025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68021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40" userDrawn="1">
          <p15:clr>
            <a:srgbClr val="F26B43"/>
          </p15:clr>
        </p15:guide>
        <p15:guide id="2" pos="2376" userDrawn="1">
          <p15:clr>
            <a:srgbClr val="F26B43"/>
          </p15:clr>
        </p15:guide>
        <p15:guide id="3" orient="horz" pos="2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076588"/>
            <a:ext cx="7559675" cy="248601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" y="0"/>
            <a:ext cx="7559675" cy="3600450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8006" tIns="24003" rIns="48006" bIns="240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53" dirty="0">
              <a:solidFill>
                <a:prstClr val="white"/>
              </a:solidFill>
              <a:latin typeface="Huawei Sans" panose="020C0503030203020204" pitchFamily="34" charset="0"/>
              <a:ea typeface="方正兰亭细黑简体" panose="02000000000000000000" pitchFamily="2" charset="-122"/>
              <a:sym typeface="Huawei Sans" panose="020C0503030203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6975" y="1063407"/>
            <a:ext cx="34729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 u="none" dirty="0">
                <a:solidFill>
                  <a:srgbClr val="C00000"/>
                </a:solidFill>
                <a:latin typeface="Huawei Sans" panose="020C0503030203020204" pitchFamily="34" charset="0"/>
              </a:rPr>
              <a:t>HUAWEI </a:t>
            </a:r>
            <a:r>
              <a:rPr sz="1800" b="1" u="none" dirty="0">
                <a:solidFill>
                  <a:srgbClr val="C00000"/>
                </a:solidFill>
                <a:latin typeface="Huawei Sans" panose="020C0503030203020204" pitchFamily="34" charset="0"/>
              </a:rPr>
              <a:t>IdeaHub Board 2 </a:t>
            </a:r>
          </a:p>
          <a:p>
            <a:pPr algn="ctr">
              <a:lnSpc>
                <a:spcPct val="150000"/>
              </a:lnSpc>
            </a:pPr>
            <a:r>
              <a:rPr sz="1800" b="1" u="none" dirty="0">
                <a:solidFill>
                  <a:prstClr val="black"/>
                </a:solidFill>
                <a:latin typeface="Huawei Sans" panose="020C0503030203020204" pitchFamily="34" charset="0"/>
              </a:rPr>
              <a:t>Intelligent Collaboration Device</a:t>
            </a:r>
            <a:endParaRPr lang="en-US" altLang="zh-CN" sz="1100" dirty="0">
              <a:solidFill>
                <a:prstClr val="black"/>
              </a:solidFill>
              <a:latin typeface="Huawei Sans" panose="020C0503030203020204" pitchFamily="34" charset="0"/>
              <a:ea typeface="方正兰亭细黑简体" panose="02000000000000000000" pitchFamily="2" charset="-122"/>
              <a:cs typeface="Arial" panose="020B0604020202020204" pitchFamily="34" charset="0"/>
              <a:sym typeface="Huawei Sans" panose="020C0503030203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89" t="852" r="35632" b="-852"/>
          <a:stretch/>
        </p:blipFill>
        <p:spPr>
          <a:xfrm>
            <a:off x="432881" y="182390"/>
            <a:ext cx="510702" cy="57125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384550" y="365504"/>
            <a:ext cx="4042518" cy="2086339"/>
          </a:xfrm>
          <a:prstGeom prst="rect">
            <a:avLst/>
          </a:prstGeom>
        </p:spPr>
        <p:txBody>
          <a:bodyPr wrap="square" tIns="72000" bIns="72000">
            <a:noAutofit/>
          </a:bodyPr>
          <a:lstStyle/>
          <a:p>
            <a:pPr marL="171450" indent="-1714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4K soft light screen with low blue light and eye comfort certification</a:t>
            </a:r>
            <a:r>
              <a:rPr lang="en-US"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s</a:t>
            </a:r>
            <a:r>
              <a:rPr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 from Germany TÜV </a:t>
            </a:r>
            <a:r>
              <a:rPr sz="800" u="none" dirty="0" err="1">
                <a:solidFill>
                  <a:srgbClr val="000000"/>
                </a:solidFill>
                <a:latin typeface="Huawei Sans" panose="020C0503030203020204" pitchFamily="34" charset="0"/>
              </a:rPr>
              <a:t>Rheinland</a:t>
            </a:r>
            <a:endParaRPr lang="en-US" altLang="zh-CN" sz="800" dirty="0">
              <a:solidFill>
                <a:srgbClr val="000000"/>
              </a:solidFill>
              <a:latin typeface="Huawei Sans" panose="020C0503030203020204" pitchFamily="34" charset="0"/>
              <a:ea typeface="方正兰亭细黑简体" panose="02000000000000000000" pitchFamily="2" charset="-122"/>
              <a:cs typeface="Huawei Sans" panose="020C0503030203020204" pitchFamily="34" charset="0"/>
              <a:sym typeface="Huawei Sans" panose="020C0503030203020204" pitchFamily="34" charset="0"/>
            </a:endParaRPr>
          </a:p>
          <a:p>
            <a:pPr marL="171450" indent="-1714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rgbClr val="000000"/>
                </a:solidFill>
                <a:latin typeface="Huawei Sans" panose="020C0503030203020204" pitchFamily="34" charset="0"/>
              </a:rPr>
              <a:t>2</a:t>
            </a:r>
            <a:r>
              <a:rPr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5 </a:t>
            </a:r>
            <a:r>
              <a:rPr sz="800" u="none" dirty="0" err="1">
                <a:solidFill>
                  <a:srgbClr val="000000"/>
                </a:solidFill>
                <a:latin typeface="Huawei Sans" panose="020C0503030203020204" pitchFamily="34" charset="0"/>
              </a:rPr>
              <a:t>ms</a:t>
            </a:r>
            <a:r>
              <a:rPr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 low writing latency </a:t>
            </a:r>
            <a:r>
              <a:rPr lang="en-US" altLang="zh-CN"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and </a:t>
            </a:r>
            <a:r>
              <a:rPr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intelligent recognition</a:t>
            </a:r>
            <a:r>
              <a:rPr lang="en-US" altLang="zh-CN" sz="800" dirty="0">
                <a:solidFill>
                  <a:srgbClr val="000000"/>
                </a:solidFill>
                <a:latin typeface="Huawei Sans" panose="020C0503030203020204" pitchFamily="34" charset="0"/>
              </a:rPr>
              <a:t> for smooth writing</a:t>
            </a:r>
            <a:r>
              <a:rPr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, and various scanning methods </a:t>
            </a:r>
            <a:r>
              <a:rPr lang="en-US" sz="800" dirty="0">
                <a:solidFill>
                  <a:srgbClr val="000000"/>
                </a:solidFill>
                <a:latin typeface="Huawei Sans" panose="020C0503030203020204" pitchFamily="34" charset="0"/>
              </a:rPr>
              <a:t>to take away whiteboard content</a:t>
            </a:r>
            <a:endParaRPr lang="en-US" altLang="zh-CN" sz="800" dirty="0">
              <a:solidFill>
                <a:srgbClr val="000000"/>
              </a:solidFill>
              <a:latin typeface="Huawei Sans" panose="020C0503030203020204" pitchFamily="34" charset="0"/>
              <a:ea typeface="方正兰亭细黑简体" panose="02000000000000000000" pitchFamily="2" charset="-122"/>
              <a:cs typeface="Huawei Sans" panose="020C0503030203020204" pitchFamily="34" charset="0"/>
              <a:sym typeface="Huawei Sans" panose="020C0503030203020204" pitchFamily="34" charset="0"/>
            </a:endParaRPr>
          </a:p>
          <a:p>
            <a:pPr marL="171450" indent="-1714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Dual</a:t>
            </a:r>
            <a:r>
              <a:rPr lang="en-US"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-band </a:t>
            </a:r>
            <a:r>
              <a:rPr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Wi-Fi module design</a:t>
            </a:r>
            <a:r>
              <a:rPr lang="en-US"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 and multiple </a:t>
            </a:r>
            <a:r>
              <a:rPr lang="en-US" altLang="zh-CN" sz="800" dirty="0">
                <a:solidFill>
                  <a:srgbClr val="000000"/>
                </a:solidFill>
                <a:latin typeface="Huawei Sans" panose="020C0503030203020204" pitchFamily="34" charset="0"/>
              </a:rPr>
              <a:t>stable and fast </a:t>
            </a:r>
            <a:r>
              <a:rPr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projection methods</a:t>
            </a:r>
            <a:r>
              <a:rPr lang="en-US"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, such as </a:t>
            </a:r>
            <a:r>
              <a:rPr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projection code, </a:t>
            </a:r>
            <a:r>
              <a:rPr sz="800" u="none" dirty="0" err="1">
                <a:solidFill>
                  <a:srgbClr val="000000"/>
                </a:solidFill>
                <a:latin typeface="Huawei Sans" panose="020C0503030203020204" pitchFamily="34" charset="0"/>
              </a:rPr>
              <a:t>IdeaShare</a:t>
            </a:r>
            <a:r>
              <a:rPr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 Key, and wired projection</a:t>
            </a:r>
            <a:endParaRPr lang="en-US" sz="800" u="none" dirty="0">
              <a:solidFill>
                <a:srgbClr val="000000"/>
              </a:solidFill>
              <a:latin typeface="Huawei Sans" panose="020C0503030203020204" pitchFamily="34" charset="0"/>
            </a:endParaRPr>
          </a:p>
          <a:p>
            <a:pPr marL="171450" indent="-1714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rgbClr val="000000"/>
                </a:solidFill>
                <a:latin typeface="Huawei Sans" panose="020C0503030203020204" pitchFamily="34" charset="0"/>
              </a:rPr>
              <a:t>Type-C and USB 3.0 front-panel ports for flexible connection to various types of peripherals</a:t>
            </a:r>
          </a:p>
          <a:p>
            <a:pPr marL="171450" indent="-1714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One-click switchover between Android and Windows without </a:t>
            </a:r>
            <a:r>
              <a:rPr lang="en-US" sz="800" dirty="0">
                <a:solidFill>
                  <a:srgbClr val="000000"/>
                </a:solidFill>
                <a:latin typeface="Huawei Sans" panose="020C0503030203020204" pitchFamily="34" charset="0"/>
              </a:rPr>
              <a:t>inserting or removing</a:t>
            </a:r>
            <a:r>
              <a:rPr sz="800" u="none" dirty="0">
                <a:solidFill>
                  <a:srgbClr val="000000"/>
                </a:solidFill>
                <a:latin typeface="Huawei Sans" panose="020C0503030203020204" pitchFamily="34" charset="0"/>
              </a:rPr>
              <a:t> the OPS</a:t>
            </a:r>
            <a:endParaRPr lang="en-US" altLang="zh-CN" sz="800" dirty="0">
              <a:solidFill>
                <a:srgbClr val="000000"/>
              </a:solidFill>
              <a:latin typeface="Huawei Sans" panose="020C0503030203020204" pitchFamily="34" charset="0"/>
              <a:ea typeface="方正兰亭细黑简体" panose="02000000000000000000" pitchFamily="2" charset="-122"/>
              <a:cs typeface="Huawei Sans" panose="020C0503030203020204" pitchFamily="34" charset="0"/>
              <a:sym typeface="Huawei Sans" panose="020C0503030203020204" pitchFamily="34" charset="0"/>
            </a:endParaRPr>
          </a:p>
          <a:p>
            <a:pPr marL="171450" indent="-1714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rgbClr val="000000"/>
                </a:solidFill>
                <a:latin typeface="Huawei Sans" panose="020C0503030203020204" pitchFamily="34" charset="0"/>
              </a:rPr>
              <a:t>CCRC EAL2+ high-level certification and cloud-pipe-device-chip full-link protection for secure and smart classrooms</a:t>
            </a:r>
            <a:endParaRPr lang="zh-CN" altLang="en-US" sz="800" dirty="0">
              <a:solidFill>
                <a:srgbClr val="000000"/>
              </a:solidFill>
              <a:latin typeface="Huawei Sans" panose="020C0503030203020204" pitchFamily="34" charset="0"/>
              <a:ea typeface="方正兰亭细黑简体" panose="02000000000000000000" pitchFamily="2" charset="-122"/>
              <a:cs typeface="Huawei Sans" panose="020C0503030203020204" pitchFamily="34" charset="0"/>
              <a:sym typeface="Huawei Sans" panose="020C050303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2146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48f6f98d-3a84-4c90-8d18-f71aa08d6d83&quot;,&quot;Name&quot;:&quot;自定义&quot;,&quot;Kind&quot;:&quot;Custom&quot;,&quot;OldGuidesSetting&quot;:{&quot;HeaderHeight&quot;:0.0,&quot;FooterHeight&quot;:0.0,&quot;SideMargin&quot;:0.0,&quot;TopMargin&quot;:10.0,&quot;BottomMargin&quot;:0.0,&quot;IntervalMargin&quot;:0.0}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4176</TotalTime>
  <Words>111</Words>
  <Application>Microsoft Office PowerPoint</Application>
  <PresentationFormat>自定义</PresentationFormat>
  <Paragraphs>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方正兰亭细黑简体</vt:lpstr>
      <vt:lpstr>宋体</vt:lpstr>
      <vt:lpstr>Arial</vt:lpstr>
      <vt:lpstr>Calibri</vt:lpstr>
      <vt:lpstr>Calibri Light</vt:lpstr>
      <vt:lpstr>Huawei Sans</vt:lpstr>
      <vt:lpstr>Office 主题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Xuxiangyi</dc:creator>
  <cp:lastModifiedBy>Yangjing(Suri)</cp:lastModifiedBy>
  <cp:revision>194</cp:revision>
  <cp:lastPrinted>2020-01-08T02:42:42Z</cp:lastPrinted>
  <dcterms:created xsi:type="dcterms:W3CDTF">2018-07-02T07:38:29Z</dcterms:created>
  <dcterms:modified xsi:type="dcterms:W3CDTF">2022-09-06T03:18:07Z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(3)+f0bTaz2rHSmtpVdFTt6HqgGMHAs/mfT9KyFxTspQLnIoC1GyK/yPAXoik/J4kprAEimbqku
2cgNz63ZwoXyuBvpC0O/sbxpEkz0OxIOKB33RJMUePxGGZpJxCXfz5cWZdY6WX+nAgqrx0r8
DJxibaF6mP9unvpX0i1LDDG56qOt2hu8cWRFdUovv+poHRzcpZaCym9vKHWxzrbDroK7J+4U
KEaG2FJySG2qUio8p3</vt:lpwstr>
  </property>
  <property fmtid="{D5CDD505-2E9C-101B-9397-08002B2CF9AE}" pid="3" name="_2015_ms_pID_7253431">
    <vt:lpwstr>MVdEYUdWRTeqRmK9vyVtR4SJruzckkZRtTcv+wD/0nnR+z5Rpn4Tp7
NZKQRCvhXICHSSZDoKNREPbel+T42umQ+ruymOt/CPRD6k5g3O/stefu5ODLtmhs3xKmrmAn
SlD4FEKfRIVfJjqg0CzT1yqvP7/Mlnwv5evShYqk/53IdBczcqPKpASd7Fm8rkzwUP7bAiX3
MTjNX8eG9RLlyBELXRRtFUGryuRKOxUFskQo</vt:lpwstr>
  </property>
  <property fmtid="{D5CDD505-2E9C-101B-9397-08002B2CF9AE}" pid="4" name="_2015_ms_pID_7253432">
    <vt:lpwstr>aw==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1662434275</vt:lpwstr>
  </property>
</Properties>
</file>